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trov-hortica.org.ua/zap-sich/" TargetMode="External"/><Relationship Id="rId2" Type="http://schemas.openxmlformats.org/officeDocument/2006/relationships/hyperlink" Target="http://uk.wikipedia.org/wiki/&#1047;&#1072;&#1087;&#1086;&#1088;&#1110;&#1078;&#1078;&#1103;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99357" y="2996952"/>
            <a:ext cx="6400800" cy="1752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dirty="0"/>
              <a:t>Мета: відвідати визначні місця міста Запоріжжя, поповнити свої знання з історії козацтва та географії рідного краю</a:t>
            </a:r>
            <a:endParaRPr lang="ru-RU" dirty="0"/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2051720" y="1124744"/>
            <a:ext cx="6696075" cy="1295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 err="1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Запоріжжя</a:t>
            </a:r>
            <a:endParaRPr lang="ru-RU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016425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1143000"/>
          </a:xfrm>
        </p:spPr>
        <p:txBody>
          <a:bodyPr/>
          <a:lstStyle/>
          <a:p>
            <a:r>
              <a:rPr lang="uk-UA" b="1">
                <a:solidFill>
                  <a:schemeClr val="accent2"/>
                </a:solidFill>
              </a:rPr>
              <a:t>Учасники:</a:t>
            </a: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/>
              <a:t>Ковбасюк Ярослав</a:t>
            </a:r>
          </a:p>
          <a:p>
            <a:r>
              <a:rPr lang="uk-UA"/>
              <a:t>Литвиненко Аліна</a:t>
            </a:r>
          </a:p>
          <a:p>
            <a:r>
              <a:rPr lang="uk-UA"/>
              <a:t>Мокроцька Поліна</a:t>
            </a:r>
          </a:p>
          <a:p>
            <a:r>
              <a:rPr lang="uk-UA"/>
              <a:t>Скемський Ярослав</a:t>
            </a:r>
          </a:p>
          <a:p>
            <a:r>
              <a:rPr lang="uk-UA"/>
              <a:t>Будь Владислав</a:t>
            </a:r>
          </a:p>
          <a:p>
            <a:r>
              <a:rPr lang="uk-UA"/>
              <a:t>Царюченко Дмитро</a:t>
            </a:r>
          </a:p>
          <a:p>
            <a:r>
              <a:rPr lang="uk-UA"/>
              <a:t>Фесенко Владислав</a:t>
            </a:r>
          </a:p>
          <a:p>
            <a:endParaRPr lang="ru-RU"/>
          </a:p>
        </p:txBody>
      </p:sp>
      <p:pic>
        <p:nvPicPr>
          <p:cNvPr id="9220" name="Picture 4" descr="PICT007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2656"/>
            <a:ext cx="4251325" cy="497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04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28418"/>
            <a:ext cx="7467600" cy="1143000"/>
          </a:xfrm>
        </p:spPr>
        <p:txBody>
          <a:bodyPr/>
          <a:lstStyle/>
          <a:p>
            <a:r>
              <a:rPr lang="uk-UA" b="1" dirty="0">
                <a:solidFill>
                  <a:srgbClr val="00B0F0"/>
                </a:solidFill>
              </a:rPr>
              <a:t>Екскурсія містом</a:t>
            </a:r>
            <a:endParaRPr lang="ru-RU" b="1" dirty="0">
              <a:solidFill>
                <a:srgbClr val="00B0F0"/>
              </a:solidFill>
            </a:endParaRPr>
          </a:p>
        </p:txBody>
      </p:sp>
      <p:pic>
        <p:nvPicPr>
          <p:cNvPr id="3076" name="Picture 4" descr="PICT0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125538"/>
            <a:ext cx="4968875" cy="473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23850" y="1341438"/>
            <a:ext cx="3527425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uk-UA"/>
              <a:t>Запоріжжя-місто в Україні, </a:t>
            </a:r>
          </a:p>
          <a:p>
            <a:pPr algn="ctr"/>
            <a:r>
              <a:rPr lang="uk-UA"/>
              <a:t>адміністративний центр </a:t>
            </a:r>
          </a:p>
          <a:p>
            <a:pPr algn="ctr"/>
            <a:r>
              <a:rPr lang="uk-UA"/>
              <a:t>Запорозькоїобласті, розташований на річці Дніпро, великий промисловий </a:t>
            </a:r>
          </a:p>
          <a:p>
            <a:pPr algn="ctr"/>
            <a:r>
              <a:rPr lang="uk-UA"/>
              <a:t>центр, в якому зосеерджені найпотужніші </a:t>
            </a:r>
          </a:p>
          <a:p>
            <a:pPr algn="ctr"/>
            <a:r>
              <a:rPr lang="uk-UA"/>
              <a:t>заводи: </a:t>
            </a:r>
          </a:p>
          <a:p>
            <a:pPr algn="ctr"/>
            <a:r>
              <a:rPr lang="uk-UA"/>
              <a:t>гірничодобувні, </a:t>
            </a:r>
          </a:p>
          <a:p>
            <a:pPr algn="ctr"/>
            <a:r>
              <a:rPr lang="uk-UA"/>
              <a:t>металургійні, </a:t>
            </a:r>
          </a:p>
          <a:p>
            <a:pPr algn="ctr"/>
            <a:r>
              <a:rPr lang="uk-UA"/>
              <a:t>машинобудівні</a:t>
            </a:r>
          </a:p>
          <a:p>
            <a:pPr algn="ctr"/>
            <a:r>
              <a:rPr lang="uk-UA"/>
              <a:t>та інші.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845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54129" y="116632"/>
            <a:ext cx="4377680" cy="738336"/>
          </a:xfrm>
        </p:spPr>
        <p:txBody>
          <a:bodyPr/>
          <a:lstStyle/>
          <a:p>
            <a:r>
              <a:rPr lang="uk-UA" b="1" dirty="0">
                <a:solidFill>
                  <a:schemeClr val="accent2"/>
                </a:solidFill>
              </a:rPr>
              <a:t>Запорізький дуб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348038" y="981075"/>
            <a:ext cx="5327650" cy="2087563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sz="1700" dirty="0"/>
              <a:t>     Унікальна </a:t>
            </a:r>
            <a:r>
              <a:rPr lang="uk-UA" sz="1700" dirty="0" smtClean="0"/>
              <a:t>пам'ятка </a:t>
            </a:r>
            <a:r>
              <a:rPr lang="uk-UA" sz="1700" dirty="0"/>
              <a:t>первісних дубових лісів </a:t>
            </a:r>
            <a:r>
              <a:rPr lang="uk-UA" sz="1700" dirty="0" smtClean="0"/>
              <a:t>Придніпров'я. </a:t>
            </a:r>
            <a:r>
              <a:rPr lang="uk-UA" sz="1700" dirty="0"/>
              <a:t>Вік дерева-600-700 років, довжина окружності 6,32 м, діаметр крони -43м, а висота – 36 м.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uk-UA" sz="1700" dirty="0"/>
              <a:t>     За легендою під цим дубом у 1675 році запорожці на чолі з кошовим </a:t>
            </a:r>
            <a:r>
              <a:rPr lang="uk-UA" sz="1700" dirty="0" smtClean="0"/>
              <a:t>отаманом </a:t>
            </a:r>
            <a:r>
              <a:rPr lang="uk-UA" sz="1700" dirty="0"/>
              <a:t>Іваном Сірко писали свій знаменитий лист турецькому султану.</a:t>
            </a:r>
            <a:endParaRPr lang="ru-RU" sz="17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7"/>
          <a:stretch>
            <a:fillRect/>
          </a:stretch>
        </p:blipFill>
        <p:spPr bwMode="auto">
          <a:xfrm>
            <a:off x="323850" y="1700808"/>
            <a:ext cx="3276600" cy="426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PICT00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924175"/>
            <a:ext cx="3241675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861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580112" y="1052736"/>
            <a:ext cx="3106688" cy="566936"/>
          </a:xfrm>
        </p:spPr>
        <p:txBody>
          <a:bodyPr/>
          <a:lstStyle/>
          <a:p>
            <a:r>
              <a:rPr lang="uk-UA" b="1" dirty="0">
                <a:solidFill>
                  <a:schemeClr val="accent2"/>
                </a:solidFill>
              </a:rPr>
              <a:t>Музей зброї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5124" name="Picture 4" descr="downloa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94" y="260648"/>
            <a:ext cx="5145088" cy="385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PICT01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6952"/>
            <a:ext cx="5019675" cy="376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655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16694" y="18864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chemeClr val="accent2"/>
                </a:solidFill>
              </a:rPr>
              <a:t>Історико-культурний комплекс “Запорізька Січ” на острові Хортиця</a:t>
            </a:r>
            <a:r>
              <a:rPr lang="uk-UA" sz="2400" dirty="0">
                <a:solidFill>
                  <a:schemeClr val="accent2"/>
                </a:solidFill>
              </a:rPr>
              <a:t> </a:t>
            </a:r>
            <a:endParaRPr lang="ru-RU" sz="2400" dirty="0">
              <a:solidFill>
                <a:schemeClr val="accent2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24300" y="1484313"/>
            <a:ext cx="4895850" cy="17287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1900"/>
              <a:t>     </a:t>
            </a:r>
            <a:r>
              <a:rPr lang="uk-UA" sz="1700"/>
              <a:t>Дана Сііч не є копією жодної з вісьмох Запорізьких Січей. Це узагальнений образ козацької столиці, в якому представлені головні будівлі, церква. курені, будинок кошевого атамана, канцелярія, військові скарбнички, школа, пушкарня, кузня, гончарня, шинок.</a:t>
            </a:r>
            <a:endParaRPr lang="ru-RU" sz="1700"/>
          </a:p>
        </p:txBody>
      </p:sp>
      <p:pic>
        <p:nvPicPr>
          <p:cNvPr id="6148" name="Picture 4" descr="PICT01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3382963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PICT01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84984"/>
            <a:ext cx="3816350" cy="286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55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4019319" cy="594320"/>
          </a:xfrm>
        </p:spPr>
        <p:txBody>
          <a:bodyPr/>
          <a:lstStyle/>
          <a:p>
            <a:r>
              <a:rPr lang="uk-UA" b="1" dirty="0">
                <a:solidFill>
                  <a:schemeClr val="accent2"/>
                </a:solidFill>
              </a:rPr>
              <a:t>Дніпровська ГЕС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0825" y="981075"/>
            <a:ext cx="3025031" cy="51498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dirty="0"/>
              <a:t>  </a:t>
            </a:r>
            <a:r>
              <a:rPr lang="uk-UA" sz="1800" dirty="0"/>
              <a:t>Початок будівництва -1927р.</a:t>
            </a:r>
          </a:p>
          <a:p>
            <a:pPr algn="ctr">
              <a:buFont typeface="Wingdings" pitchFamily="2" charset="2"/>
              <a:buNone/>
            </a:pPr>
            <a:endParaRPr lang="uk-UA" sz="1800" dirty="0"/>
          </a:p>
          <a:p>
            <a:pPr algn="ctr">
              <a:buFont typeface="Wingdings" pitchFamily="2" charset="2"/>
              <a:buNone/>
            </a:pPr>
            <a:r>
              <a:rPr lang="uk-UA" sz="1800" dirty="0"/>
              <a:t>Роки ведення першого та </a:t>
            </a:r>
            <a:r>
              <a:rPr lang="uk-UA" sz="1800" dirty="0" smtClean="0"/>
              <a:t>останнього </a:t>
            </a:r>
            <a:r>
              <a:rPr lang="uk-UA" sz="1800" dirty="0" err="1" smtClean="0"/>
              <a:t>гідроагрегатів-</a:t>
            </a:r>
            <a:r>
              <a:rPr lang="uk-UA" sz="1800" dirty="0" smtClean="0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uk-UA" sz="1800" dirty="0" smtClean="0"/>
              <a:t>1932-1939/2008</a:t>
            </a:r>
            <a:endParaRPr lang="uk-UA" sz="1800" dirty="0"/>
          </a:p>
          <a:p>
            <a:pPr algn="ctr">
              <a:buFont typeface="Wingdings" pitchFamily="2" charset="2"/>
              <a:buNone/>
            </a:pPr>
            <a:endParaRPr lang="uk-UA" sz="1800" dirty="0"/>
          </a:p>
          <a:p>
            <a:pPr algn="ctr">
              <a:buFont typeface="Wingdings" pitchFamily="2" charset="2"/>
              <a:buNone/>
            </a:pPr>
            <a:r>
              <a:rPr lang="uk-UA" sz="1800" dirty="0"/>
              <a:t>Середньорічне виробництво електроенергії –</a:t>
            </a:r>
          </a:p>
          <a:p>
            <a:pPr algn="ctr">
              <a:buFont typeface="Wingdings" pitchFamily="2" charset="2"/>
              <a:buNone/>
            </a:pPr>
            <a:r>
              <a:rPr lang="uk-UA" sz="1800" dirty="0"/>
              <a:t>4008 млн.кВт</a:t>
            </a:r>
            <a:endParaRPr lang="ru-RU" sz="1800" dirty="0"/>
          </a:p>
        </p:txBody>
      </p:sp>
      <p:pic>
        <p:nvPicPr>
          <p:cNvPr id="7172" name="Picture 4" descr="PICT01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01"/>
          <a:stretch>
            <a:fillRect/>
          </a:stretch>
        </p:blipFill>
        <p:spPr bwMode="auto">
          <a:xfrm>
            <a:off x="3492501" y="1052513"/>
            <a:ext cx="4535884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4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08" y="332656"/>
            <a:ext cx="2386608" cy="724942"/>
          </a:xfrm>
        </p:spPr>
        <p:txBody>
          <a:bodyPr/>
          <a:lstStyle/>
          <a:p>
            <a:r>
              <a:rPr lang="uk-UA" b="1" dirty="0">
                <a:solidFill>
                  <a:schemeClr val="accent2"/>
                </a:solidFill>
              </a:rPr>
              <a:t>ВІДГУК: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264769"/>
            <a:ext cx="8229600" cy="45307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 dirty="0"/>
              <a:t>    </a:t>
            </a:r>
            <a:r>
              <a:rPr lang="ru-RU" sz="2100" dirty="0" err="1"/>
              <a:t>Побувавши</a:t>
            </a:r>
            <a:r>
              <a:rPr lang="ru-RU" sz="2100" dirty="0"/>
              <a:t> в </a:t>
            </a:r>
            <a:r>
              <a:rPr lang="ru-RU" sz="2100" dirty="0" err="1"/>
              <a:t>Запорожжі</a:t>
            </a:r>
            <a:r>
              <a:rPr lang="ru-RU" sz="2100" dirty="0"/>
              <a:t>, ми </a:t>
            </a:r>
            <a:r>
              <a:rPr lang="ru-RU" sz="2100" dirty="0" err="1"/>
              <a:t>перейнялися</a:t>
            </a:r>
            <a:r>
              <a:rPr lang="ru-RU" sz="2100" dirty="0"/>
              <a:t> духом </a:t>
            </a:r>
            <a:r>
              <a:rPr lang="ru-RU" sz="2100" dirty="0" err="1"/>
              <a:t>нестримного</a:t>
            </a:r>
            <a:r>
              <a:rPr lang="ru-RU" sz="2100" dirty="0"/>
              <a:t> </a:t>
            </a:r>
            <a:r>
              <a:rPr lang="ru-RU" sz="2100" dirty="0" err="1"/>
              <a:t>Дніпра</a:t>
            </a:r>
            <a:r>
              <a:rPr lang="ru-RU" sz="2100" dirty="0"/>
              <a:t>, </a:t>
            </a:r>
            <a:r>
              <a:rPr lang="ru-RU" sz="2100" dirty="0" err="1"/>
              <a:t>який</a:t>
            </a:r>
            <a:r>
              <a:rPr lang="ru-RU" sz="2100" dirty="0"/>
              <a:t> перегородила </a:t>
            </a:r>
            <a:r>
              <a:rPr lang="ru-RU" sz="2100" dirty="0" err="1"/>
              <a:t>Дніпровька</a:t>
            </a:r>
            <a:r>
              <a:rPr lang="ru-RU" sz="2100" dirty="0"/>
              <a:t> ГЕС, </a:t>
            </a:r>
            <a:r>
              <a:rPr lang="ru-RU" sz="2100" dirty="0" err="1"/>
              <a:t>солодким</a:t>
            </a:r>
            <a:r>
              <a:rPr lang="ru-RU" sz="2100" dirty="0"/>
              <a:t> духом </a:t>
            </a:r>
            <a:r>
              <a:rPr lang="ru-RU" sz="2100" dirty="0" err="1"/>
              <a:t>козацької</a:t>
            </a:r>
            <a:r>
              <a:rPr lang="ru-RU" sz="2100" dirty="0"/>
              <a:t> </a:t>
            </a:r>
            <a:r>
              <a:rPr lang="ru-RU" sz="2100" dirty="0" err="1"/>
              <a:t>вольниці</a:t>
            </a:r>
            <a:r>
              <a:rPr lang="ru-RU" sz="2100" dirty="0"/>
              <a:t>, </a:t>
            </a:r>
            <a:r>
              <a:rPr lang="ru-RU" sz="2100" dirty="0" err="1"/>
              <a:t>повагою</a:t>
            </a:r>
            <a:r>
              <a:rPr lang="ru-RU" sz="2100" dirty="0"/>
              <a:t> до </a:t>
            </a:r>
            <a:r>
              <a:rPr lang="ru-RU" sz="2100" dirty="0" err="1"/>
              <a:t>стійкості</a:t>
            </a:r>
            <a:r>
              <a:rPr lang="ru-RU" sz="2100" dirty="0"/>
              <a:t> </a:t>
            </a:r>
            <a:r>
              <a:rPr lang="ru-RU" sz="2100" dirty="0" err="1"/>
              <a:t>вікових</a:t>
            </a:r>
            <a:r>
              <a:rPr lang="ru-RU" sz="2100" dirty="0"/>
              <a:t> </a:t>
            </a:r>
            <a:r>
              <a:rPr lang="ru-RU" sz="2100" dirty="0" err="1"/>
              <a:t>дубів</a:t>
            </a:r>
            <a:r>
              <a:rPr lang="ru-RU" sz="2100" dirty="0"/>
              <a:t>. </a:t>
            </a:r>
            <a:r>
              <a:rPr lang="ru-RU" sz="2100" dirty="0" err="1"/>
              <a:t>Потрапивши</a:t>
            </a:r>
            <a:r>
              <a:rPr lang="ru-RU" sz="2100" dirty="0"/>
              <a:t> в музей </a:t>
            </a:r>
            <a:r>
              <a:rPr lang="ru-RU" sz="2100" dirty="0" err="1"/>
              <a:t>під</a:t>
            </a:r>
            <a:r>
              <a:rPr lang="ru-RU" sz="2100" dirty="0"/>
              <a:t> </a:t>
            </a:r>
            <a:r>
              <a:rPr lang="ru-RU" sz="2100" dirty="0" err="1"/>
              <a:t>відкритим</a:t>
            </a:r>
            <a:r>
              <a:rPr lang="ru-RU" sz="2100" dirty="0"/>
              <a:t> небом, </a:t>
            </a:r>
            <a:r>
              <a:rPr lang="ru-RU" sz="2100" dirty="0" err="1"/>
              <a:t>начебто</a:t>
            </a:r>
            <a:r>
              <a:rPr lang="ru-RU" sz="2100" dirty="0"/>
              <a:t> </a:t>
            </a:r>
            <a:r>
              <a:rPr lang="ru-RU" sz="2100" dirty="0" err="1"/>
              <a:t>переносишся</a:t>
            </a:r>
            <a:r>
              <a:rPr lang="ru-RU" sz="2100" dirty="0"/>
              <a:t> в </a:t>
            </a:r>
            <a:r>
              <a:rPr lang="ru-RU" sz="2100" dirty="0" err="1"/>
              <a:t>епоху</a:t>
            </a:r>
            <a:r>
              <a:rPr lang="ru-RU" sz="2100" dirty="0"/>
              <a:t> </a:t>
            </a:r>
            <a:r>
              <a:rPr lang="ru-RU" sz="2100" dirty="0" err="1"/>
              <a:t>козаків</a:t>
            </a:r>
            <a:r>
              <a:rPr lang="ru-RU" sz="2100" dirty="0"/>
              <a:t>. </a:t>
            </a:r>
            <a:r>
              <a:rPr lang="ru-RU" sz="2100" dirty="0" err="1"/>
              <a:t>Настільки</a:t>
            </a:r>
            <a:r>
              <a:rPr lang="ru-RU" sz="2100" dirty="0"/>
              <a:t> все </a:t>
            </a:r>
            <a:r>
              <a:rPr lang="ru-RU" sz="2100" dirty="0" err="1"/>
              <a:t>достовірно</a:t>
            </a:r>
            <a:r>
              <a:rPr lang="ru-RU" sz="2100" dirty="0"/>
              <a:t> </a:t>
            </a:r>
            <a:r>
              <a:rPr lang="ru-RU" sz="2100" dirty="0" err="1"/>
              <a:t>відтворено</a:t>
            </a:r>
            <a:r>
              <a:rPr lang="ru-RU" sz="2100" dirty="0"/>
              <a:t>. </a:t>
            </a:r>
            <a:r>
              <a:rPr lang="ru-RU" sz="2100" dirty="0" err="1"/>
              <a:t>Найбільше</a:t>
            </a:r>
            <a:r>
              <a:rPr lang="ru-RU" sz="2100" dirty="0"/>
              <a:t> </a:t>
            </a:r>
            <a:r>
              <a:rPr lang="ru-RU" sz="2100" dirty="0" err="1"/>
              <a:t>сподобалася</a:t>
            </a:r>
            <a:r>
              <a:rPr lang="ru-RU" sz="2100" dirty="0"/>
              <a:t> </a:t>
            </a:r>
            <a:r>
              <a:rPr lang="ru-RU" sz="2100" dirty="0" err="1"/>
              <a:t>вистава</a:t>
            </a:r>
            <a:r>
              <a:rPr lang="ru-RU" sz="2100" dirty="0"/>
              <a:t> </a:t>
            </a:r>
            <a:r>
              <a:rPr lang="ru-RU" sz="2100" dirty="0" err="1"/>
              <a:t>козаків</a:t>
            </a:r>
            <a:r>
              <a:rPr lang="ru-RU" sz="2100" dirty="0"/>
              <a:t>, </a:t>
            </a:r>
            <a:r>
              <a:rPr lang="ru-RU" sz="2100" dirty="0" err="1"/>
              <a:t>які</a:t>
            </a:r>
            <a:r>
              <a:rPr lang="ru-RU" sz="2100" dirty="0"/>
              <a:t> </a:t>
            </a:r>
            <a:r>
              <a:rPr lang="ru-RU" sz="2100" dirty="0" err="1"/>
              <a:t>демонстрували</a:t>
            </a:r>
            <a:r>
              <a:rPr lang="ru-RU" sz="2100" dirty="0"/>
              <a:t> свою </a:t>
            </a:r>
            <a:r>
              <a:rPr lang="ru-RU" sz="2100" dirty="0" err="1"/>
              <a:t>майстерність</a:t>
            </a:r>
            <a:r>
              <a:rPr lang="ru-RU" sz="2100" dirty="0"/>
              <a:t> </a:t>
            </a:r>
            <a:r>
              <a:rPr lang="ru-RU" sz="2100" dirty="0" err="1"/>
              <a:t>володіння</a:t>
            </a:r>
            <a:r>
              <a:rPr lang="ru-RU" sz="2100" dirty="0"/>
              <a:t> </a:t>
            </a:r>
            <a:r>
              <a:rPr lang="ru-RU" sz="2100" dirty="0" err="1"/>
              <a:t>різними</a:t>
            </a:r>
            <a:r>
              <a:rPr lang="ru-RU" sz="2100" dirty="0"/>
              <a:t> видами </a:t>
            </a:r>
            <a:r>
              <a:rPr lang="ru-RU" sz="2100" dirty="0" err="1"/>
              <a:t>зброї</a:t>
            </a:r>
            <a:r>
              <a:rPr lang="ru-RU" sz="2100" dirty="0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 dirty="0"/>
              <a:t>    </a:t>
            </a:r>
            <a:r>
              <a:rPr lang="ru-RU" sz="2100" dirty="0" err="1"/>
              <a:t>Запоріжжя</a:t>
            </a:r>
            <a:r>
              <a:rPr lang="ru-RU" sz="2100" dirty="0"/>
              <a:t> є </a:t>
            </a:r>
            <a:r>
              <a:rPr lang="ru-RU" sz="2100" dirty="0" err="1"/>
              <a:t>лідером</a:t>
            </a:r>
            <a:r>
              <a:rPr lang="ru-RU" sz="2100" dirty="0"/>
              <a:t> в </a:t>
            </a:r>
            <a:r>
              <a:rPr lang="ru-RU" sz="2100" dirty="0" err="1"/>
              <a:t>Україні</a:t>
            </a:r>
            <a:r>
              <a:rPr lang="ru-RU" sz="2100" dirty="0"/>
              <a:t> по </a:t>
            </a:r>
            <a:r>
              <a:rPr lang="ru-RU" sz="2100" dirty="0" err="1"/>
              <a:t>промисловому</a:t>
            </a:r>
            <a:r>
              <a:rPr lang="ru-RU" sz="2100" dirty="0"/>
              <a:t> </a:t>
            </a:r>
            <a:r>
              <a:rPr lang="ru-RU" sz="2100" dirty="0" err="1"/>
              <a:t>виробництву</a:t>
            </a:r>
            <a:r>
              <a:rPr lang="ru-RU" sz="2100" dirty="0"/>
              <a:t>. І ми </a:t>
            </a:r>
            <a:r>
              <a:rPr lang="ru-RU" sz="2100" dirty="0" err="1"/>
              <a:t>дійсно</a:t>
            </a:r>
            <a:r>
              <a:rPr lang="ru-RU" sz="2100" dirty="0"/>
              <a:t> в </a:t>
            </a:r>
            <a:r>
              <a:rPr lang="ru-RU" sz="2100" dirty="0" err="1"/>
              <a:t>цьому</a:t>
            </a:r>
            <a:r>
              <a:rPr lang="ru-RU" sz="2100" dirty="0"/>
              <a:t> </a:t>
            </a:r>
            <a:r>
              <a:rPr lang="ru-RU" sz="2100" dirty="0" err="1"/>
              <a:t>переконалися</a:t>
            </a:r>
            <a:r>
              <a:rPr lang="ru-RU" sz="2100" dirty="0"/>
              <a:t>, </a:t>
            </a:r>
            <a:r>
              <a:rPr lang="ru-RU" sz="2100" dirty="0" err="1"/>
              <a:t>побачивши</a:t>
            </a:r>
            <a:r>
              <a:rPr lang="ru-RU" sz="2100" dirty="0"/>
              <a:t> труби, </a:t>
            </a:r>
            <a:r>
              <a:rPr lang="ru-RU" sz="2100" dirty="0" err="1"/>
              <a:t>які</a:t>
            </a:r>
            <a:r>
              <a:rPr lang="ru-RU" sz="2100" dirty="0"/>
              <a:t> </a:t>
            </a:r>
            <a:r>
              <a:rPr lang="ru-RU" sz="2100" dirty="0" err="1"/>
              <a:t>димлять</a:t>
            </a:r>
            <a:r>
              <a:rPr lang="ru-RU" sz="2100" dirty="0"/>
              <a:t> над </a:t>
            </a:r>
            <a:r>
              <a:rPr lang="ru-RU" sz="2100" dirty="0" err="1"/>
              <a:t>містом</a:t>
            </a:r>
            <a:r>
              <a:rPr lang="ru-RU" sz="2100" dirty="0"/>
              <a:t>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100" dirty="0"/>
              <a:t>     </a:t>
            </a:r>
            <a:r>
              <a:rPr lang="ru-RU" sz="2100" dirty="0" err="1"/>
              <a:t>Екскурсія</a:t>
            </a:r>
            <a:r>
              <a:rPr lang="ru-RU" sz="2100" dirty="0"/>
              <a:t> </a:t>
            </a:r>
            <a:r>
              <a:rPr lang="ru-RU" sz="2100" dirty="0" err="1"/>
              <a:t>була</a:t>
            </a:r>
            <a:r>
              <a:rPr lang="ru-RU" sz="2100" dirty="0"/>
              <a:t> для нас </a:t>
            </a:r>
            <a:r>
              <a:rPr lang="ru-RU" sz="2100" dirty="0" err="1"/>
              <a:t>корисною</a:t>
            </a:r>
            <a:r>
              <a:rPr lang="ru-RU" sz="2100" dirty="0"/>
              <a:t>, </a:t>
            </a:r>
            <a:r>
              <a:rPr lang="ru-RU" sz="2100" dirty="0" err="1"/>
              <a:t>оскільки</a:t>
            </a:r>
            <a:r>
              <a:rPr lang="ru-RU" sz="2100" dirty="0"/>
              <a:t> ми </a:t>
            </a:r>
            <a:r>
              <a:rPr lang="ru-RU" sz="2100" dirty="0" err="1"/>
              <a:t>поповнили</a:t>
            </a:r>
            <a:r>
              <a:rPr lang="ru-RU" sz="2100" dirty="0"/>
              <a:t> </a:t>
            </a:r>
            <a:r>
              <a:rPr lang="ru-RU" sz="2100" dirty="0" err="1"/>
              <a:t>свої</a:t>
            </a:r>
            <a:r>
              <a:rPr lang="ru-RU" sz="2100" dirty="0"/>
              <a:t> </a:t>
            </a:r>
            <a:r>
              <a:rPr lang="ru-RU" sz="2100" dirty="0" err="1"/>
              <a:t>знання</a:t>
            </a:r>
            <a:r>
              <a:rPr lang="ru-RU" sz="2100" dirty="0"/>
              <a:t> з </a:t>
            </a:r>
            <a:r>
              <a:rPr lang="ru-RU" sz="2100" dirty="0" err="1"/>
              <a:t>історії</a:t>
            </a:r>
            <a:r>
              <a:rPr lang="ru-RU" sz="2100" dirty="0"/>
              <a:t> </a:t>
            </a:r>
            <a:r>
              <a:rPr lang="ru-RU" sz="2100" dirty="0" err="1"/>
              <a:t>життя</a:t>
            </a:r>
            <a:r>
              <a:rPr lang="ru-RU" sz="2100" dirty="0"/>
              <a:t> </a:t>
            </a:r>
            <a:r>
              <a:rPr lang="ru-RU" sz="2100" dirty="0" err="1"/>
              <a:t>козаків</a:t>
            </a:r>
            <a:r>
              <a:rPr lang="ru-RU" sz="2100" dirty="0"/>
              <a:t>.</a:t>
            </a:r>
            <a:endParaRPr lang="uk-UA" sz="21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uk-UA" sz="2100" dirty="0"/>
              <a:t> </a:t>
            </a:r>
            <a:endParaRPr lang="ru-RU" sz="2100" dirty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419475" y="5445125"/>
            <a:ext cx="4387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tabLst>
                <a:tab pos="457200" algn="l"/>
                <a:tab pos="5324475" algn="l"/>
              </a:tabLst>
            </a:pPr>
            <a:r>
              <a:rPr lang="uk-UA">
                <a:hlinkClick r:id="rId2"/>
              </a:rPr>
              <a:t>http://uk.wikipedia.org/wiki/Запоріжжя</a:t>
            </a:r>
            <a:endParaRPr lang="ru-RU"/>
          </a:p>
          <a:p>
            <a:pPr algn="ctr">
              <a:tabLst>
                <a:tab pos="457200" algn="l"/>
                <a:tab pos="5324475" algn="l"/>
              </a:tabLst>
            </a:pPr>
            <a:r>
              <a:rPr lang="uk-UA">
                <a:hlinkClick r:id="rId3"/>
              </a:rPr>
              <a:t>http://www.ostrov-hortica.org.ua/zap-sich/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6689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E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</TotalTime>
  <Words>311</Words>
  <Application>Microsoft Office PowerPoint</Application>
  <PresentationFormat>Экран (4:3)</PresentationFormat>
  <Paragraphs>41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Презентация PowerPoint</vt:lpstr>
      <vt:lpstr>Учасники:</vt:lpstr>
      <vt:lpstr>Екскурсія містом</vt:lpstr>
      <vt:lpstr>Запорізький дуб</vt:lpstr>
      <vt:lpstr>Музей зброї</vt:lpstr>
      <vt:lpstr>Історико-культурний комплекс “Запорізька Січ” на острові Хортиця </vt:lpstr>
      <vt:lpstr>Дніпровська ГЕС</vt:lpstr>
      <vt:lpstr>ВІДГУК: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Инна </cp:lastModifiedBy>
  <cp:revision>2</cp:revision>
  <dcterms:modified xsi:type="dcterms:W3CDTF">2013-05-02T19:11:25Z</dcterms:modified>
</cp:coreProperties>
</file>