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6EF86-ADFF-4E68-B24E-D6C752EAB9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880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0FD9B-BA04-4860-BC69-2C85F8E607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08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0D69E3-395B-48CD-B60E-DA1BE6A434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65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uk.wikipedia.org/wiki/&#1054;&#1076;&#1077;&#1089;&#1072;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2564904"/>
            <a:ext cx="4619625" cy="25908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uk-UA" b="1" dirty="0" smtClean="0"/>
              <a:t>   Екскурсія учнів 6-б класу </a:t>
            </a:r>
            <a:r>
              <a:rPr lang="uk-UA" b="1" dirty="0" err="1" smtClean="0"/>
              <a:t>Білозерської</a:t>
            </a:r>
            <a:r>
              <a:rPr lang="uk-UA" b="1" dirty="0" smtClean="0"/>
              <a:t> загальноосвітньої школи</a:t>
            </a:r>
          </a:p>
          <a:p>
            <a:pPr algn="ctr" eaLnBrk="1" hangingPunct="1">
              <a:buFontTx/>
              <a:buNone/>
              <a:defRPr/>
            </a:pPr>
            <a:r>
              <a:rPr lang="uk-UA" b="1" dirty="0" smtClean="0"/>
              <a:t> І-ІІІ ступенів №2</a:t>
            </a:r>
            <a:endParaRPr lang="ru-RU" b="1" dirty="0" smtClean="0"/>
          </a:p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3075" name="WordArt 4"/>
          <p:cNvSpPr>
            <a:spLocks noChangeArrowheads="1" noChangeShapeType="1"/>
          </p:cNvSpPr>
          <p:nvPr/>
        </p:nvSpPr>
        <p:spPr bwMode="auto">
          <a:xfrm>
            <a:off x="323528" y="404664"/>
            <a:ext cx="4679950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 dirty="0" err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Місто</a:t>
            </a:r>
            <a:r>
              <a:rPr lang="ru-RU" sz="3200" kern="10" dirty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герой -</a:t>
            </a:r>
          </a:p>
          <a:p>
            <a:pPr algn="ctr"/>
            <a:r>
              <a:rPr lang="ru-RU" sz="3200" kern="10" dirty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Одеса</a:t>
            </a:r>
          </a:p>
        </p:txBody>
      </p:sp>
      <p:pic>
        <p:nvPicPr>
          <p:cNvPr id="3076" name="Picture 5" descr="300px-Odessa-k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60350"/>
            <a:ext cx="3924300" cy="640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468313" y="4941888"/>
            <a:ext cx="3529012" cy="124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Мета:</a:t>
            </a:r>
          </a:p>
          <a:p>
            <a:pPr>
              <a:defRPr/>
            </a:pPr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uk-UA">
                <a:effectLst>
                  <a:outerShdw blurRad="38100" dist="38100" dir="2700000" algn="tl">
                    <a:srgbClr val="000000"/>
                  </a:outerShdw>
                </a:effectLst>
              </a:rPr>
              <a:t>Ознайомитися з історією міста </a:t>
            </a:r>
          </a:p>
          <a:p>
            <a:pPr>
              <a:defRPr/>
            </a:pPr>
            <a:r>
              <a:rPr lang="uk-UA">
                <a:effectLst>
                  <a:outerShdw blurRad="38100" dist="38100" dir="2700000" algn="tl">
                    <a:srgbClr val="000000"/>
                  </a:outerShdw>
                </a:effectLst>
              </a:rPr>
              <a:t>Оглянути визначні місця</a:t>
            </a: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ru-RU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61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 descr="PICT000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3529012" cy="2646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9" name="Picture 9" descr="PICT000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625" y="188913"/>
            <a:ext cx="3455988" cy="2592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00" name="Picture 12" descr="PICT001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3068638"/>
            <a:ext cx="4176713" cy="3205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63" name="Rectangle 19"/>
          <p:cNvSpPr>
            <a:spLocks noGrp="1" noChangeArrowheads="1"/>
          </p:cNvSpPr>
          <p:nvPr>
            <p:ph sz="quarter" idx="4"/>
          </p:nvPr>
        </p:nvSpPr>
        <p:spPr>
          <a:xfrm>
            <a:off x="5796136" y="4509120"/>
            <a:ext cx="3024336" cy="1981200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defRPr/>
            </a:pPr>
            <a:r>
              <a:rPr kumimoji="1" lang="uk-UA" sz="2400" b="1" dirty="0" smtClean="0">
                <a:solidFill>
                  <a:srgbClr val="FF0066"/>
                </a:solidFill>
                <a:effectLst/>
              </a:rPr>
              <a:t>Будь Владислав</a:t>
            </a:r>
          </a:p>
          <a:p>
            <a:pPr eaLnBrk="1" hangingPunct="1">
              <a:defRPr/>
            </a:pPr>
            <a:r>
              <a:rPr kumimoji="1" lang="uk-UA" sz="2400" b="1" dirty="0" smtClean="0">
                <a:solidFill>
                  <a:srgbClr val="FF0066"/>
                </a:solidFill>
                <a:effectLst/>
              </a:rPr>
              <a:t>Ковбасюк Ярослав</a:t>
            </a:r>
          </a:p>
          <a:p>
            <a:pPr eaLnBrk="1" hangingPunct="1">
              <a:defRPr/>
            </a:pPr>
            <a:r>
              <a:rPr kumimoji="1" lang="uk-UA" sz="2400" b="1" dirty="0" smtClean="0">
                <a:solidFill>
                  <a:srgbClr val="FF0066"/>
                </a:solidFill>
                <a:effectLst/>
              </a:rPr>
              <a:t>Руснак Ілля</a:t>
            </a:r>
          </a:p>
          <a:p>
            <a:pPr eaLnBrk="1" hangingPunct="1">
              <a:defRPr/>
            </a:pPr>
            <a:r>
              <a:rPr kumimoji="1" lang="uk-UA" sz="2400" b="1" dirty="0" err="1" smtClean="0">
                <a:solidFill>
                  <a:srgbClr val="FF0066"/>
                </a:solidFill>
                <a:effectLst/>
              </a:rPr>
              <a:t>Рижков</a:t>
            </a:r>
            <a:r>
              <a:rPr kumimoji="1" lang="uk-UA" sz="2400" b="1" dirty="0" smtClean="0">
                <a:solidFill>
                  <a:srgbClr val="FF0066"/>
                </a:solidFill>
                <a:effectLst/>
              </a:rPr>
              <a:t> Ростислав</a:t>
            </a:r>
          </a:p>
          <a:p>
            <a:pPr eaLnBrk="1" hangingPunct="1">
              <a:defRPr/>
            </a:pPr>
            <a:r>
              <a:rPr kumimoji="1" lang="uk-UA" sz="2400" b="1" dirty="0" smtClean="0">
                <a:solidFill>
                  <a:srgbClr val="FF0066"/>
                </a:solidFill>
                <a:effectLst/>
              </a:rPr>
              <a:t>Фесенко Владислав</a:t>
            </a:r>
          </a:p>
          <a:p>
            <a:pPr eaLnBrk="1" hangingPunct="1">
              <a:defRPr/>
            </a:pPr>
            <a:r>
              <a:rPr kumimoji="1" lang="uk-UA" sz="2400" b="1" dirty="0" err="1" smtClean="0">
                <a:solidFill>
                  <a:srgbClr val="FF0066"/>
                </a:solidFill>
                <a:effectLst/>
              </a:rPr>
              <a:t>Царюченко</a:t>
            </a:r>
            <a:r>
              <a:rPr kumimoji="1" lang="uk-UA" sz="2400" b="1" dirty="0" smtClean="0">
                <a:solidFill>
                  <a:srgbClr val="FF0066"/>
                </a:solidFill>
                <a:effectLst/>
              </a:rPr>
              <a:t> Дмитро</a:t>
            </a:r>
          </a:p>
          <a:p>
            <a:pPr eaLnBrk="1" hangingPunct="1">
              <a:defRPr/>
            </a:pPr>
            <a:r>
              <a:rPr kumimoji="1" lang="uk-UA" sz="2400" b="1" dirty="0" err="1" smtClean="0">
                <a:solidFill>
                  <a:srgbClr val="FF0066"/>
                </a:solidFill>
                <a:effectLst/>
              </a:rPr>
              <a:t>Ладиженський</a:t>
            </a:r>
            <a:r>
              <a:rPr kumimoji="1" lang="uk-UA" sz="2400" b="1" dirty="0" smtClean="0">
                <a:solidFill>
                  <a:srgbClr val="FF0066"/>
                </a:solidFill>
                <a:effectLst/>
              </a:rPr>
              <a:t> Руслан</a:t>
            </a:r>
            <a:endParaRPr kumimoji="1" lang="ru-RU" sz="2400" b="1" dirty="0" smtClean="0">
              <a:solidFill>
                <a:srgbClr val="FF0066"/>
              </a:solidFill>
              <a:effectLst/>
            </a:endParaRPr>
          </a:p>
          <a:p>
            <a:pPr eaLnBrk="1" hangingPunct="1">
              <a:defRPr/>
            </a:pPr>
            <a:endParaRPr lang="ru-RU" sz="2400" dirty="0" smtClean="0"/>
          </a:p>
        </p:txBody>
      </p:sp>
      <p:sp>
        <p:nvSpPr>
          <p:cNvPr id="4101" name="WordArt 18"/>
          <p:cNvSpPr>
            <a:spLocks noChangeArrowheads="1" noChangeShapeType="1" noTextEdit="1"/>
          </p:cNvSpPr>
          <p:nvPr/>
        </p:nvSpPr>
        <p:spPr bwMode="auto">
          <a:xfrm rot="5400000">
            <a:off x="3888036" y="4400996"/>
            <a:ext cx="2735262" cy="503238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 dirty="0" err="1">
                <a:ln w="9525">
                  <a:solidFill>
                    <a:schemeClr val="tx2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учасники</a:t>
            </a:r>
            <a:r>
              <a:rPr lang="ru-RU" sz="3600" kern="10" dirty="0">
                <a:ln w="9525">
                  <a:solidFill>
                    <a:schemeClr val="tx2"/>
                  </a:solidFill>
                  <a:round/>
                  <a:headEnd/>
                  <a:tailEnd/>
                </a:ln>
                <a:latin typeface="Arial"/>
                <a:cs typeface="Arial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58669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772400" cy="2871787"/>
          </a:xfrm>
        </p:spPr>
        <p:txBody>
          <a:bodyPr/>
          <a:lstStyle/>
          <a:p>
            <a:pPr eaLnBrk="1" hangingPunct="1"/>
            <a:r>
              <a:rPr lang="ru-RU" sz="3600" smtClean="0">
                <a:solidFill>
                  <a:schemeClr val="tx1"/>
                </a:solidFill>
                <a:effectLst/>
              </a:rPr>
              <a:t>Оде́са— місто на чорноморському узбережжі України, найбільший морський порт у країні, місто-герой, центр Одеської області.</a:t>
            </a:r>
            <a:br>
              <a:rPr lang="ru-RU" sz="3600" smtClean="0">
                <a:solidFill>
                  <a:schemeClr val="tx1"/>
                </a:solidFill>
                <a:effectLst/>
              </a:rPr>
            </a:br>
            <a:endParaRPr lang="ru-RU" sz="3600" smtClean="0">
              <a:solidFill>
                <a:schemeClr val="tx1"/>
              </a:solidFill>
              <a:effectLst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effectLst/>
              </a:rPr>
              <a:t>До 1795 року мало назву Кацюбіїв, пізніше — Хаджибе́й. 27 травня 1794 року Катерина II підписала рескрипт про влаштування в Хаджибеї військової гавані і пристані для купецьких суден.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smtClean="0">
                <a:effectLst/>
              </a:rPr>
              <a:t>Нова назва Хаджибея — Одеса вперше з'явилася у документі датованому 10-м січня 1795 року.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000" smtClean="0"/>
          </a:p>
        </p:txBody>
      </p:sp>
    </p:spTree>
    <p:extLst>
      <p:ext uri="{BB962C8B-B14F-4D97-AF65-F5344CB8AC3E}">
        <p14:creationId xmlns:p14="http://schemas.microsoft.com/office/powerpoint/2010/main" val="73539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250825" y="0"/>
            <a:ext cx="8229600" cy="908050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b="1" smtClean="0"/>
              <a:t>Визначні пам'ятки Одеси</a:t>
            </a:r>
            <a:endParaRPr lang="ru-RU" b="1" smtClean="0"/>
          </a:p>
        </p:txBody>
      </p:sp>
      <p:pic>
        <p:nvPicPr>
          <p:cNvPr id="6147" name="Picture 4" descr="200px-Odessa_theatr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765175"/>
            <a:ext cx="3095625" cy="2590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56" name="Picture 21" descr="P806158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8244" y="4214085"/>
            <a:ext cx="1485900" cy="198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8" name="Picture 8" descr="300px-Potěmkinovy_schody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4149725"/>
            <a:ext cx="2641600" cy="198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9" name="Picture 15" descr="Фото0149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2225" y="836613"/>
            <a:ext cx="2573338" cy="2735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0" name="Text Box 10"/>
          <p:cNvSpPr txBox="1">
            <a:spLocks noChangeArrowheads="1"/>
          </p:cNvSpPr>
          <p:nvPr/>
        </p:nvSpPr>
        <p:spPr bwMode="auto">
          <a:xfrm>
            <a:off x="323850" y="3357563"/>
            <a:ext cx="2262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sz="2400" b="1">
                <a:latin typeface="Times New Roman" pitchFamily="18" charset="0"/>
              </a:rPr>
              <a:t>Оперний театр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6151" name="Text Box 12"/>
          <p:cNvSpPr txBox="1">
            <a:spLocks noChangeArrowheads="1"/>
          </p:cNvSpPr>
          <p:nvPr/>
        </p:nvSpPr>
        <p:spPr bwMode="auto">
          <a:xfrm>
            <a:off x="2700338" y="3429000"/>
            <a:ext cx="30956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uk-UA" sz="2400" b="1" dirty="0">
                <a:latin typeface="Times New Roman" pitchFamily="18" charset="0"/>
              </a:rPr>
              <a:t>Пам'ятник Дюку </a:t>
            </a:r>
            <a:r>
              <a:rPr lang="uk-UA" sz="2400" b="1" dirty="0" err="1">
                <a:latin typeface="Times New Roman" pitchFamily="18" charset="0"/>
              </a:rPr>
              <a:t>Рішельє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6152" name="Text Box 13"/>
          <p:cNvSpPr txBox="1">
            <a:spLocks noChangeArrowheads="1"/>
          </p:cNvSpPr>
          <p:nvPr/>
        </p:nvSpPr>
        <p:spPr bwMode="auto">
          <a:xfrm>
            <a:off x="179388" y="6165850"/>
            <a:ext cx="30788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sz="2400" b="1" dirty="0" err="1">
                <a:latin typeface="Times New Roman" pitchFamily="18" charset="0"/>
              </a:rPr>
              <a:t>Потьомкінські</a:t>
            </a:r>
            <a:r>
              <a:rPr lang="uk-UA" sz="2400" b="1" dirty="0">
                <a:latin typeface="Times New Roman" pitchFamily="18" charset="0"/>
              </a:rPr>
              <a:t> сходи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6153" name="Text Box 17"/>
          <p:cNvSpPr txBox="1">
            <a:spLocks noChangeArrowheads="1"/>
          </p:cNvSpPr>
          <p:nvPr/>
        </p:nvSpPr>
        <p:spPr bwMode="auto">
          <a:xfrm>
            <a:off x="5819775" y="3644900"/>
            <a:ext cx="3324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2400" b="1">
                <a:latin typeface="Times New Roman" pitchFamily="18" charset="0"/>
              </a:rPr>
              <a:t>Приморський бульвар</a:t>
            </a:r>
          </a:p>
        </p:txBody>
      </p:sp>
      <p:pic>
        <p:nvPicPr>
          <p:cNvPr id="6154" name="Picture 18" descr="Фото014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365625"/>
            <a:ext cx="2916237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9" descr="Фото015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7"/>
          <a:stretch>
            <a:fillRect/>
          </a:stretch>
        </p:blipFill>
        <p:spPr bwMode="auto">
          <a:xfrm>
            <a:off x="3563938" y="836613"/>
            <a:ext cx="2376487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7" name="Text Box 23"/>
          <p:cNvSpPr txBox="1">
            <a:spLocks noChangeArrowheads="1"/>
          </p:cNvSpPr>
          <p:nvPr/>
        </p:nvSpPr>
        <p:spPr bwMode="auto">
          <a:xfrm>
            <a:off x="4356100" y="6035675"/>
            <a:ext cx="17192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ru-RU" sz="2400" b="1" dirty="0" err="1">
                <a:latin typeface="Times New Roman" pitchFamily="18" charset="0"/>
              </a:rPr>
              <a:t>Пам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'</a:t>
            </a:r>
            <a:r>
              <a:rPr lang="ru-RU" sz="2400" b="1" dirty="0" err="1">
                <a:latin typeface="Times New Roman" pitchFamily="18" charset="0"/>
              </a:rPr>
              <a:t>ятник</a:t>
            </a:r>
            <a:endParaRPr lang="ru-RU" sz="2400" b="1" dirty="0">
              <a:latin typeface="Times New Roman" pitchFamily="18" charset="0"/>
            </a:endParaRPr>
          </a:p>
          <a:p>
            <a:pPr eaLnBrk="1" hangingPunct="1"/>
            <a:r>
              <a:rPr lang="ru-RU" sz="2400" b="1" dirty="0">
                <a:latin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</a:rPr>
              <a:t>Катерині</a:t>
            </a:r>
            <a:r>
              <a:rPr lang="ru-RU" sz="2400" b="1" dirty="0">
                <a:latin typeface="Times New Roman" pitchFamily="18" charset="0"/>
              </a:rPr>
              <a:t> І</a:t>
            </a:r>
          </a:p>
        </p:txBody>
      </p:sp>
    </p:spTree>
    <p:extLst>
      <p:ext uri="{BB962C8B-B14F-4D97-AF65-F5344CB8AC3E}">
        <p14:creationId xmlns:p14="http://schemas.microsoft.com/office/powerpoint/2010/main" val="242915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PICT007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60350"/>
            <a:ext cx="4038600" cy="3028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1" name="Picture 8" descr="PICT007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260350"/>
            <a:ext cx="3995737" cy="299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2" name="Picture 11" descr="PICT008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3573463"/>
            <a:ext cx="4392613" cy="3284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3" name="Text Box 14"/>
          <p:cNvSpPr txBox="1">
            <a:spLocks noChangeArrowheads="1"/>
          </p:cNvSpPr>
          <p:nvPr/>
        </p:nvSpPr>
        <p:spPr bwMode="auto">
          <a:xfrm>
            <a:off x="323850" y="3573463"/>
            <a:ext cx="360045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sz="2400">
                <a:latin typeface="Times New Roman" pitchFamily="18" charset="0"/>
              </a:rPr>
              <a:t>Визначною пам'яткою міста є вулиця Дерибасівська, названа так на честь засновника міста Осипа Дерібаса (Хосе де Рібас)</a:t>
            </a:r>
          </a:p>
        </p:txBody>
      </p:sp>
    </p:spTree>
    <p:extLst>
      <p:ext uri="{BB962C8B-B14F-4D97-AF65-F5344CB8AC3E}">
        <p14:creationId xmlns:p14="http://schemas.microsoft.com/office/powerpoint/2010/main" val="423801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260350"/>
            <a:ext cx="4321175" cy="4114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800" smtClean="0">
                <a:effectLst/>
              </a:rPr>
              <a:t>  Одеса є найбільшим морським портом України, в якому перевантажують зерно, цукор, вугілля, нафтопродукти, цемент, метали, джут, деревину, продукцію машинобудівної промисловості.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ru-RU" sz="2800" smtClean="0"/>
          </a:p>
        </p:txBody>
      </p:sp>
      <p:pic>
        <p:nvPicPr>
          <p:cNvPr id="8195" name="Picture 4" descr="250px-Hotel_Odess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333375"/>
            <a:ext cx="3384550" cy="2544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6" name="Picture 7" descr="PICT014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3068638"/>
            <a:ext cx="4284663" cy="32146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7" name="Picture 10" descr="PICT01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292600"/>
            <a:ext cx="3671887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529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>
            <a:spLocks noGrp="1" noChangeArrowheads="1"/>
          </p:cNvSpPr>
          <p:nvPr>
            <p:ph type="body" sz="half" idx="1"/>
          </p:nvPr>
        </p:nvSpPr>
        <p:spPr>
          <a:xfrm>
            <a:off x="-8873" y="1268760"/>
            <a:ext cx="4716463" cy="6121400"/>
          </a:xfrm>
          <a:noFill/>
        </p:spPr>
        <p:txBody>
          <a:bodyPr/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dirty="0" smtClean="0">
                <a:effectLst/>
              </a:rPr>
              <a:t>   </a:t>
            </a:r>
            <a:r>
              <a:rPr lang="ru-RU" sz="2800" dirty="0" err="1" smtClean="0">
                <a:effectLst/>
              </a:rPr>
              <a:t>Одеські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катакомби</a:t>
            </a:r>
            <a:r>
              <a:rPr lang="ru-RU" sz="2800" dirty="0" smtClean="0">
                <a:effectLst/>
              </a:rPr>
              <a:t> — мережа </a:t>
            </a:r>
            <a:r>
              <a:rPr lang="ru-RU" sz="2800" dirty="0" err="1" smtClean="0">
                <a:effectLst/>
              </a:rPr>
              <a:t>підземних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ходів</a:t>
            </a:r>
            <a:r>
              <a:rPr lang="ru-RU" sz="2800" dirty="0" smtClean="0">
                <a:effectLst/>
              </a:rPr>
              <a:t> і </a:t>
            </a:r>
            <a:r>
              <a:rPr lang="ru-RU" sz="2800" dirty="0" err="1" smtClean="0">
                <a:effectLst/>
              </a:rPr>
              <a:t>лабіринтів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під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Одесою</a:t>
            </a:r>
            <a:r>
              <a:rPr lang="ru-RU" sz="2800" dirty="0" smtClean="0">
                <a:effectLst/>
              </a:rPr>
              <a:t>. </a:t>
            </a:r>
            <a:r>
              <a:rPr lang="ru-RU" sz="2800" dirty="0" err="1" smtClean="0">
                <a:effectLst/>
              </a:rPr>
              <a:t>Утворилися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внаслідок</a:t>
            </a:r>
            <a:r>
              <a:rPr lang="ru-RU" sz="2800" dirty="0" smtClean="0">
                <a:effectLst/>
              </a:rPr>
              <a:t>  </a:t>
            </a:r>
            <a:r>
              <a:rPr lang="ru-RU" sz="2800" dirty="0" err="1" smtClean="0">
                <a:effectLst/>
              </a:rPr>
              <a:t>видобування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каміння</a:t>
            </a:r>
            <a:r>
              <a:rPr lang="ru-RU" sz="2800" dirty="0" smtClean="0">
                <a:effectLst/>
              </a:rPr>
              <a:t> для </a:t>
            </a:r>
            <a:r>
              <a:rPr lang="ru-RU" sz="2800" dirty="0" err="1" smtClean="0">
                <a:effectLst/>
              </a:rPr>
              <a:t>будівництва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міста</a:t>
            </a:r>
            <a:r>
              <a:rPr lang="ru-RU" sz="2800" dirty="0" smtClean="0">
                <a:effectLst/>
              </a:rPr>
              <a:t>.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dirty="0" smtClean="0">
                <a:effectLst/>
              </a:rPr>
              <a:t>   В наш час </a:t>
            </a:r>
            <a:r>
              <a:rPr lang="ru-RU" sz="2800" dirty="0" err="1" smtClean="0">
                <a:effectLst/>
              </a:rPr>
              <a:t>довжина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Одеських</a:t>
            </a:r>
            <a:r>
              <a:rPr lang="ru-RU" sz="2800" dirty="0" smtClean="0">
                <a:effectLst/>
              </a:rPr>
              <a:t> катакомб </a:t>
            </a:r>
            <a:r>
              <a:rPr lang="ru-RU" sz="2800" dirty="0" err="1" smtClean="0">
                <a:effectLst/>
              </a:rPr>
              <a:t>приблизно</a:t>
            </a:r>
            <a:r>
              <a:rPr lang="ru-RU" sz="2800" dirty="0" smtClean="0">
                <a:effectLst/>
              </a:rPr>
              <a:t> становить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dirty="0" smtClean="0">
                <a:effectLst/>
              </a:rPr>
              <a:t>    2,5 тис. км.</a:t>
            </a:r>
          </a:p>
        </p:txBody>
      </p:sp>
      <p:pic>
        <p:nvPicPr>
          <p:cNvPr id="9219" name="Picture 5" descr="PICT001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188913"/>
            <a:ext cx="3995737" cy="299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8" descr="PICT005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3357563"/>
            <a:ext cx="3960813" cy="3311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088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548680"/>
            <a:ext cx="3923928" cy="3384376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800" dirty="0" smtClean="0">
                <a:effectLst/>
              </a:rPr>
              <a:t>   </a:t>
            </a:r>
            <a:r>
              <a:rPr lang="ru-RU" sz="2800" dirty="0" err="1" smtClean="0">
                <a:effectLst/>
              </a:rPr>
              <a:t>Під</a:t>
            </a:r>
            <a:r>
              <a:rPr lang="ru-RU" sz="2800" dirty="0" smtClean="0">
                <a:effectLst/>
              </a:rPr>
              <a:t> час </a:t>
            </a:r>
            <a:r>
              <a:rPr lang="ru-RU" sz="2800" dirty="0" err="1" smtClean="0">
                <a:effectLst/>
              </a:rPr>
              <a:t>Великої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Вітчизняної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війни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катакомби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слугували</a:t>
            </a:r>
            <a:r>
              <a:rPr lang="ru-RU" sz="2800" dirty="0" smtClean="0">
                <a:effectLst/>
              </a:rPr>
              <a:t> </a:t>
            </a:r>
            <a:r>
              <a:rPr lang="ru-RU" sz="2800" dirty="0" err="1" smtClean="0">
                <a:effectLst/>
              </a:rPr>
              <a:t>укриттям</a:t>
            </a:r>
            <a:r>
              <a:rPr lang="ru-RU" sz="2800" dirty="0" smtClean="0">
                <a:effectLst/>
              </a:rPr>
              <a:t> для партизан — </a:t>
            </a:r>
            <a:r>
              <a:rPr lang="ru-RU" sz="2800" dirty="0" err="1" smtClean="0">
                <a:effectLst/>
              </a:rPr>
              <a:t>зокрема</a:t>
            </a:r>
            <a:r>
              <a:rPr lang="ru-RU" sz="2800" dirty="0" smtClean="0">
                <a:effectLst/>
              </a:rPr>
              <a:t>, загону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800" dirty="0" smtClean="0">
                <a:effectLst/>
              </a:rPr>
              <a:t>В. О. </a:t>
            </a:r>
            <a:r>
              <a:rPr lang="ru-RU" sz="2800" dirty="0" err="1" smtClean="0">
                <a:effectLst/>
              </a:rPr>
              <a:t>Молодцова</a:t>
            </a:r>
            <a:endParaRPr lang="ru-RU" sz="2800" dirty="0" smtClean="0">
              <a:effectLst/>
            </a:endParaRPr>
          </a:p>
          <a:p>
            <a:pPr eaLnBrk="1" hangingPunct="1">
              <a:buFontTx/>
              <a:buNone/>
              <a:defRPr/>
            </a:pPr>
            <a:endParaRPr lang="ru-RU" sz="2800" dirty="0" smtClean="0"/>
          </a:p>
        </p:txBody>
      </p:sp>
      <p:pic>
        <p:nvPicPr>
          <p:cNvPr id="10243" name="Picture 4" descr="PICT002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1275" y="2205038"/>
            <a:ext cx="2641600" cy="198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4" name="Picture 7" descr="PICT002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2400" y="2349500"/>
            <a:ext cx="2641600" cy="198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5" name="Picture 10" descr="PICT00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333375"/>
            <a:ext cx="2641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1" descr="PICT005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333375"/>
            <a:ext cx="2641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2" descr="PICT003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000500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3" descr="PICT003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644900"/>
            <a:ext cx="3233737" cy="249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83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92100"/>
            <a:ext cx="6419850" cy="1384300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mtClean="0"/>
              <a:t>Одеський дельфінарій</a:t>
            </a:r>
            <a:endParaRPr lang="ru-RU" smtClean="0"/>
          </a:p>
        </p:txBody>
      </p:sp>
      <p:pic>
        <p:nvPicPr>
          <p:cNvPr id="11269" name="Picture 29" descr="Фото023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5776" y="2132856"/>
            <a:ext cx="2646362" cy="3527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259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uk-UA" smtClean="0"/>
              <a:t>Відгук:</a:t>
            </a:r>
            <a:endParaRPr lang="ru-RU" smtClean="0"/>
          </a:p>
        </p:txBody>
      </p:sp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250825" y="1125538"/>
            <a:ext cx="8280400" cy="439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just"/>
            <a:r>
              <a:rPr lang="ru-RU"/>
              <a:t>Ми багато чули і бачили по телевізору передач про Одесу.  Нам не терпілося відвідати це місто. І ось нарешті ми в Одесі.  </a:t>
            </a:r>
            <a:endParaRPr lang="en-US"/>
          </a:p>
          <a:p>
            <a:pPr algn="just"/>
            <a:r>
              <a:rPr lang="ru-RU"/>
              <a:t>Спочатку була екскурсія одеськими катакомбами. Це унікальний підземний музей Ми дізналися багато цікавого і пізнального про виникнення катакомб та життя партизан в роки Великої Вітчизняної війни в них.</a:t>
            </a:r>
            <a:endParaRPr lang="en-US"/>
          </a:p>
          <a:p>
            <a:pPr algn="just"/>
            <a:r>
              <a:rPr lang="ru-RU"/>
              <a:t>Потім булла прогулянка історичним центром  міста. Побували на Приморському бульварі, Дерибасівській вулиці, де багато фотографувалися. Велике враження на нас справили архітектурні візитки Одеси—Оперний театр і Потьомкінські сходи. В Морському порту ми  побачили величезні пасажирські та грузові пароплави.</a:t>
            </a:r>
            <a:endParaRPr lang="en-US"/>
          </a:p>
          <a:p>
            <a:pPr algn="just"/>
            <a:r>
              <a:rPr lang="ru-RU"/>
              <a:t>Завершальним етапом екскурсії стало відвідування одеського дельфінарію. Виступ морських котиків, дельфінів та білих китів підкорив наші серця. Вони виконували складні акробатичні номери. </a:t>
            </a:r>
            <a:endParaRPr lang="en-US"/>
          </a:p>
          <a:p>
            <a:pPr algn="just"/>
            <a:r>
              <a:rPr lang="ru-RU"/>
              <a:t>Нам дуже сподобалося місто!</a:t>
            </a:r>
            <a:endParaRPr lang="en-US"/>
          </a:p>
          <a:p>
            <a:pPr algn="just"/>
            <a:r>
              <a:rPr lang="ru-RU"/>
              <a:t> </a:t>
            </a:r>
            <a:endParaRPr lang="en-US"/>
          </a:p>
          <a:p>
            <a:pPr algn="ctr"/>
            <a:r>
              <a:rPr lang="uk-UA"/>
              <a:t> </a:t>
            </a:r>
          </a:p>
        </p:txBody>
      </p:sp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3995738" y="6092825"/>
            <a:ext cx="38004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buFont typeface="Symbol" pitchFamily="18" charset="2"/>
              <a:buChar char=""/>
              <a:tabLst>
                <a:tab pos="457200" algn="l"/>
                <a:tab pos="5324475" algn="l"/>
              </a:tabLst>
            </a:pPr>
            <a:r>
              <a:rPr lang="uk-UA">
                <a:hlinkClick r:id="rId2"/>
              </a:rPr>
              <a:t>http://uk.wikipedia.org/wiki/Одеса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471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E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369</Words>
  <Application>Microsoft Office PowerPoint</Application>
  <PresentationFormat>Экран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Презентация PowerPoint</vt:lpstr>
      <vt:lpstr>Презентация PowerPoint</vt:lpstr>
      <vt:lpstr>Оде́са— місто на чорноморському узбережжі України, найбільший морський порт у країні, місто-герой, центр Одеської області. </vt:lpstr>
      <vt:lpstr>Визначні пам'ятки Одеси</vt:lpstr>
      <vt:lpstr>Презентация PowerPoint</vt:lpstr>
      <vt:lpstr>Презентация PowerPoint</vt:lpstr>
      <vt:lpstr>Презентация PowerPoint</vt:lpstr>
      <vt:lpstr>Презентация PowerPoint</vt:lpstr>
      <vt:lpstr>Одеський дельфінарій</vt:lpstr>
      <vt:lpstr>Відгук: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Инна </cp:lastModifiedBy>
  <cp:revision>5</cp:revision>
  <dcterms:modified xsi:type="dcterms:W3CDTF">2013-05-02T17:26:19Z</dcterms:modified>
</cp:coreProperties>
</file>