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1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02.05.2013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hyperlink" Target="&#1047;&#1077;&#1083;&#1077;&#1085;&#1110;%20&#1061;&#1091;&#1090;&#1086;&#1088;&#1080;.ppt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ostrov-hortica.org.ua/zap-sich/" TargetMode="External"/><Relationship Id="rId3" Type="http://schemas.openxmlformats.org/officeDocument/2006/relationships/hyperlink" Target="http://uk.wikipedia.org/wiki/&#1050;&#1072;&#1084;'&#1103;&#1085;&#1089;&#1100;&#1082;&#1072;_&#1057;&#1110;&#1095;" TargetMode="External"/><Relationship Id="rId7" Type="http://schemas.openxmlformats.org/officeDocument/2006/relationships/hyperlink" Target="http://uk.wikipedia.org/wiki/&#1047;&#1072;&#1087;&#1086;&#1088;&#1110;&#1078;&#1078;&#1103;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k.wikipedia.org/wiki/&#1054;&#1076;&#1077;&#1089;&#1072;" TargetMode="External"/><Relationship Id="rId5" Type="http://schemas.openxmlformats.org/officeDocument/2006/relationships/hyperlink" Target="http://hutora.com.ua/" TargetMode="External"/><Relationship Id="rId10" Type="http://schemas.openxmlformats.org/officeDocument/2006/relationships/hyperlink" Target="http://askania-nova-zapovidnik.gov.ua/" TargetMode="External"/><Relationship Id="rId4" Type="http://schemas.openxmlformats.org/officeDocument/2006/relationships/hyperlink" Target="http://www.artkavun.kherson.ua/ua-kamjanska_sech.htm" TargetMode="External"/><Relationship Id="rId9" Type="http://schemas.openxmlformats.org/officeDocument/2006/relationships/hyperlink" Target="http://uk.wikipedia.org/wiki/&#1040;&#1089;&#1082;&#1072;&#1085;&#1110;&#1103;-&#1053;&#1086;&#1074;&#1072;_(&#1079;&#1072;&#1087;&#1086;&#1074;&#1110;&#1076;&#1085;&#1080;&#1082;)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1320788425_u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68313" y="0"/>
            <a:ext cx="8280400" cy="1268413"/>
          </a:xfrm>
          <a:prstGeom prst="rect">
            <a:avLst/>
          </a:prstGeom>
          <a:solidFill>
            <a:srgbClr val="FDFBA3"/>
          </a:solidFill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2800" b="1" dirty="0" smtClean="0">
                <a:solidFill>
                  <a:schemeClr val="accent2"/>
                </a:solidFill>
              </a:rPr>
              <a:t>Проект учнів 7-б класу </a:t>
            </a:r>
            <a:r>
              <a:rPr lang="uk-UA" sz="2800" b="1" dirty="0" err="1" smtClean="0">
                <a:solidFill>
                  <a:schemeClr val="accent2"/>
                </a:solidFill>
              </a:rPr>
              <a:t>Білозерської</a:t>
            </a:r>
            <a:r>
              <a:rPr lang="uk-UA" sz="2800" b="1" dirty="0" smtClean="0">
                <a:solidFill>
                  <a:schemeClr val="accent2"/>
                </a:solidFill>
              </a:rPr>
              <a:t> загальноосвітньої школи І-ІІІ ступенів №2 імені Богдана Хмельницького</a:t>
            </a:r>
            <a:endParaRPr lang="ru-RU" sz="2800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5719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3" descr="image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116632"/>
            <a:ext cx="6336704" cy="765175"/>
          </a:xfrm>
        </p:spPr>
        <p:txBody>
          <a:bodyPr/>
          <a:lstStyle/>
          <a:p>
            <a:pPr eaLnBrk="1" hangingPunct="1"/>
            <a:r>
              <a:rPr lang="uk-UA" b="1" dirty="0" smtClean="0">
                <a:solidFill>
                  <a:schemeClr val="accent2"/>
                </a:solidFill>
              </a:rPr>
              <a:t>Актуальність проекту</a:t>
            </a:r>
            <a:endParaRPr lang="ru-RU" b="1" dirty="0" smtClean="0">
              <a:solidFill>
                <a:schemeClr val="accent2"/>
              </a:solidFill>
            </a:endParaRPr>
          </a:p>
        </p:txBody>
      </p:sp>
      <p:pic>
        <p:nvPicPr>
          <p:cNvPr id="307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62"/>
          <a:stretch>
            <a:fillRect/>
          </a:stretch>
        </p:blipFill>
        <p:spPr bwMode="auto">
          <a:xfrm>
            <a:off x="683568" y="980728"/>
            <a:ext cx="1978943" cy="2021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8" name="WordArt 6"/>
          <p:cNvSpPr>
            <a:spLocks noChangeArrowheads="1" noChangeShapeType="1" noTextEdit="1"/>
          </p:cNvSpPr>
          <p:nvPr/>
        </p:nvSpPr>
        <p:spPr bwMode="auto">
          <a:xfrm>
            <a:off x="3347864" y="1124744"/>
            <a:ext cx="2800350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Альтернатива</a:t>
            </a:r>
          </a:p>
        </p:txBody>
      </p:sp>
      <p:pic>
        <p:nvPicPr>
          <p:cNvPr id="3079" name="Picture 7" descr="PICT01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664"/>
          <a:stretch>
            <a:fillRect/>
          </a:stretch>
        </p:blipFill>
        <p:spPr bwMode="auto">
          <a:xfrm>
            <a:off x="6300788" y="4653135"/>
            <a:ext cx="2663700" cy="1873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SAM_029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653135"/>
            <a:ext cx="1439838" cy="1954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IMG_265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27"/>
          <a:stretch>
            <a:fillRect/>
          </a:stretch>
        </p:blipFill>
        <p:spPr bwMode="auto">
          <a:xfrm>
            <a:off x="2522537" y="2708920"/>
            <a:ext cx="3240087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2" name="Text Box 14"/>
          <p:cNvSpPr txBox="1">
            <a:spLocks noChangeArrowheads="1"/>
          </p:cNvSpPr>
          <p:nvPr/>
        </p:nvSpPr>
        <p:spPr bwMode="auto">
          <a:xfrm>
            <a:off x="2267744" y="5441415"/>
            <a:ext cx="37496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b="1" dirty="0"/>
              <a:t>Відпочинок на свіжому повітрі </a:t>
            </a:r>
          </a:p>
          <a:p>
            <a:pPr algn="ctr" eaLnBrk="1" hangingPunct="1"/>
            <a:r>
              <a:rPr lang="uk-UA" b="1" dirty="0"/>
              <a:t>з друзями, </a:t>
            </a:r>
          </a:p>
          <a:p>
            <a:pPr algn="ctr" eaLnBrk="1" hangingPunct="1"/>
            <a:r>
              <a:rPr lang="uk-UA" b="1" dirty="0"/>
              <a:t>пізнаючи світ навколо</a:t>
            </a:r>
          </a:p>
          <a:p>
            <a:pPr algn="ctr" eaLnBrk="1" hangingPunct="1"/>
            <a:r>
              <a:rPr lang="uk-UA" b="1" dirty="0"/>
              <a:t> себе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23434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5" descr="image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761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772400" cy="6477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sz="4000" b="1" smtClean="0">
                <a:solidFill>
                  <a:schemeClr val="accent2"/>
                </a:solidFill>
              </a:rPr>
              <a:t>Проект - груповий</a:t>
            </a:r>
            <a:endParaRPr lang="ru-RU" sz="4000" b="1" smtClean="0">
              <a:solidFill>
                <a:schemeClr val="accent2"/>
              </a:solidFill>
            </a:endParaRPr>
          </a:p>
        </p:txBody>
      </p:sp>
      <p:sp>
        <p:nvSpPr>
          <p:cNvPr id="4108" name="Text Box 16"/>
          <p:cNvSpPr txBox="1">
            <a:spLocks noChangeArrowheads="1"/>
          </p:cNvSpPr>
          <p:nvPr/>
        </p:nvSpPr>
        <p:spPr bwMode="auto">
          <a:xfrm>
            <a:off x="250825" y="2492375"/>
            <a:ext cx="23209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/>
              <a:t>Литвиненко Аліна</a:t>
            </a:r>
            <a:endParaRPr lang="ru-RU" b="1" i="1"/>
          </a:p>
        </p:txBody>
      </p:sp>
      <p:sp>
        <p:nvSpPr>
          <p:cNvPr id="4109" name="Text Box 17"/>
          <p:cNvSpPr txBox="1">
            <a:spLocks noChangeArrowheads="1"/>
          </p:cNvSpPr>
          <p:nvPr/>
        </p:nvSpPr>
        <p:spPr bwMode="auto">
          <a:xfrm>
            <a:off x="232684" y="5988843"/>
            <a:ext cx="23574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dirty="0"/>
              <a:t>Ковбасюк Ярослав</a:t>
            </a:r>
            <a:endParaRPr lang="ru-RU" b="1" i="1" dirty="0"/>
          </a:p>
        </p:txBody>
      </p:sp>
      <p:sp>
        <p:nvSpPr>
          <p:cNvPr id="4110" name="Text Box 18"/>
          <p:cNvSpPr txBox="1">
            <a:spLocks noChangeArrowheads="1"/>
          </p:cNvSpPr>
          <p:nvPr/>
        </p:nvSpPr>
        <p:spPr bwMode="auto">
          <a:xfrm>
            <a:off x="2411413" y="3860800"/>
            <a:ext cx="24511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/>
              <a:t>Фесенко Владислав</a:t>
            </a:r>
            <a:endParaRPr lang="ru-RU" b="1" i="1"/>
          </a:p>
        </p:txBody>
      </p:sp>
      <p:sp>
        <p:nvSpPr>
          <p:cNvPr id="4111" name="Text Box 19"/>
          <p:cNvSpPr txBox="1">
            <a:spLocks noChangeArrowheads="1"/>
          </p:cNvSpPr>
          <p:nvPr/>
        </p:nvSpPr>
        <p:spPr bwMode="auto">
          <a:xfrm>
            <a:off x="2915816" y="5462300"/>
            <a:ext cx="2276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dirty="0" err="1"/>
              <a:t>Мокроцька</a:t>
            </a:r>
            <a:r>
              <a:rPr lang="uk-UA" b="1" i="1" dirty="0"/>
              <a:t> Поліна</a:t>
            </a:r>
            <a:endParaRPr lang="ru-RU" b="1" i="1" dirty="0"/>
          </a:p>
        </p:txBody>
      </p:sp>
      <p:sp>
        <p:nvSpPr>
          <p:cNvPr id="4112" name="Text Box 20"/>
          <p:cNvSpPr txBox="1">
            <a:spLocks noChangeArrowheads="1"/>
          </p:cNvSpPr>
          <p:nvPr/>
        </p:nvSpPr>
        <p:spPr bwMode="auto">
          <a:xfrm>
            <a:off x="4600521" y="2932113"/>
            <a:ext cx="206533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dirty="0"/>
              <a:t>Будь Владислав</a:t>
            </a:r>
            <a:endParaRPr lang="ru-RU" b="1" i="1" dirty="0"/>
          </a:p>
        </p:txBody>
      </p:sp>
      <p:sp>
        <p:nvSpPr>
          <p:cNvPr id="4113" name="Text Box 21"/>
          <p:cNvSpPr txBox="1">
            <a:spLocks noChangeArrowheads="1"/>
          </p:cNvSpPr>
          <p:nvPr/>
        </p:nvSpPr>
        <p:spPr bwMode="auto">
          <a:xfrm>
            <a:off x="5940152" y="6029469"/>
            <a:ext cx="239871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dirty="0" err="1"/>
              <a:t>Рижков</a:t>
            </a:r>
            <a:r>
              <a:rPr lang="uk-UA" b="1" i="1" dirty="0"/>
              <a:t> Ростислав</a:t>
            </a:r>
            <a:endParaRPr lang="ru-RU" b="1" i="1" dirty="0"/>
          </a:p>
        </p:txBody>
      </p:sp>
      <p:sp>
        <p:nvSpPr>
          <p:cNvPr id="4114" name="Text Box 22"/>
          <p:cNvSpPr txBox="1">
            <a:spLocks noChangeArrowheads="1"/>
          </p:cNvSpPr>
          <p:nvPr/>
        </p:nvSpPr>
        <p:spPr bwMode="auto">
          <a:xfrm>
            <a:off x="6948488" y="2565400"/>
            <a:ext cx="19319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/>
              <a:t>Сікоза Дмитро</a:t>
            </a:r>
            <a:endParaRPr lang="ru-RU" b="1" i="1"/>
          </a:p>
        </p:txBody>
      </p:sp>
      <p:sp>
        <p:nvSpPr>
          <p:cNvPr id="4115" name="Text Box 23"/>
          <p:cNvSpPr txBox="1">
            <a:spLocks noChangeArrowheads="1"/>
          </p:cNvSpPr>
          <p:nvPr/>
        </p:nvSpPr>
        <p:spPr bwMode="auto">
          <a:xfrm>
            <a:off x="6516216" y="4463906"/>
            <a:ext cx="24907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dirty="0" err="1"/>
              <a:t>Царюченко</a:t>
            </a:r>
            <a:r>
              <a:rPr lang="uk-UA" b="1" i="1" dirty="0"/>
              <a:t> Дмитро</a:t>
            </a:r>
            <a:endParaRPr lang="ru-RU" b="1" i="1" dirty="0"/>
          </a:p>
        </p:txBody>
      </p:sp>
      <p:sp>
        <p:nvSpPr>
          <p:cNvPr id="4116" name="WordArt 26"/>
          <p:cNvSpPr>
            <a:spLocks noChangeArrowheads="1" noChangeShapeType="1" noTextEdit="1"/>
          </p:cNvSpPr>
          <p:nvPr/>
        </p:nvSpPr>
        <p:spPr bwMode="auto">
          <a:xfrm>
            <a:off x="2195513" y="765175"/>
            <a:ext cx="5256212" cy="128587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Найактивніші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учасники проекту:</a:t>
            </a:r>
          </a:p>
        </p:txBody>
      </p:sp>
      <p:sp>
        <p:nvSpPr>
          <p:cNvPr id="4118" name="Text Box 29"/>
          <p:cNvSpPr txBox="1">
            <a:spLocks noChangeArrowheads="1"/>
          </p:cNvSpPr>
          <p:nvPr/>
        </p:nvSpPr>
        <p:spPr bwMode="auto">
          <a:xfrm>
            <a:off x="250825" y="4437063"/>
            <a:ext cx="24733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/>
              <a:t>Скемський Ярослав</a:t>
            </a:r>
            <a:endParaRPr lang="ru-RU" b="1"/>
          </a:p>
        </p:txBody>
      </p:sp>
    </p:spTree>
    <p:extLst>
      <p:ext uri="{BB962C8B-B14F-4D97-AF65-F5344CB8AC3E}">
        <p14:creationId xmlns:p14="http://schemas.microsoft.com/office/powerpoint/2010/main" val="3001027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8" descr="image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4475163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uk-UA" b="1" dirty="0" smtClean="0">
                <a:solidFill>
                  <a:schemeClr val="accent2"/>
                </a:solidFill>
              </a:rPr>
              <a:t>Проект –</a:t>
            </a:r>
            <a:br>
              <a:rPr lang="uk-UA" b="1" dirty="0" smtClean="0">
                <a:solidFill>
                  <a:schemeClr val="accent2"/>
                </a:solidFill>
              </a:rPr>
            </a:br>
            <a:r>
              <a:rPr lang="uk-UA" b="1" dirty="0" smtClean="0">
                <a:solidFill>
                  <a:schemeClr val="accent2"/>
                </a:solidFill>
              </a:rPr>
              <a:t>інформаційний</a:t>
            </a:r>
            <a:r>
              <a:rPr lang="uk-UA" sz="4000" dirty="0" smtClean="0"/>
              <a:t> </a:t>
            </a:r>
            <a:endParaRPr lang="ru-RU" sz="4000" dirty="0" smtClean="0"/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179513" y="1340768"/>
            <a:ext cx="3600399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i="1" u="sng" dirty="0"/>
              <a:t>Мета</a:t>
            </a:r>
            <a:r>
              <a:rPr lang="uk-UA" i="1" dirty="0"/>
              <a:t>:переконатися, що в Україні є багато цікавих місць для пізнання нового та проведення змістовного відпочинку.</a:t>
            </a:r>
          </a:p>
          <a:p>
            <a:pPr eaLnBrk="1" hangingPunct="1"/>
            <a:endParaRPr lang="ru-RU" dirty="0"/>
          </a:p>
        </p:txBody>
      </p:sp>
      <p:sp>
        <p:nvSpPr>
          <p:cNvPr id="5127" name="Text Box 9"/>
          <p:cNvSpPr txBox="1">
            <a:spLocks noChangeArrowheads="1"/>
          </p:cNvSpPr>
          <p:nvPr/>
        </p:nvSpPr>
        <p:spPr bwMode="auto">
          <a:xfrm>
            <a:off x="107504" y="3429000"/>
            <a:ext cx="3960440" cy="307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b="1" u="sng" dirty="0"/>
              <a:t>Завдання:.</a:t>
            </a:r>
          </a:p>
          <a:p>
            <a:pPr eaLnBrk="1" hangingPunct="1">
              <a:buFontTx/>
              <a:buChar char="•"/>
            </a:pPr>
            <a:r>
              <a:rPr lang="uk-UA" sz="1600" dirty="0"/>
              <a:t>Отримання вражень від краси природи та формування шанобливого відношення до неї.</a:t>
            </a:r>
          </a:p>
          <a:p>
            <a:pPr eaLnBrk="1" hangingPunct="1">
              <a:buFontTx/>
              <a:buChar char="•"/>
            </a:pPr>
            <a:r>
              <a:rPr lang="uk-UA" sz="1600" dirty="0"/>
              <a:t>Збирання інформації про </a:t>
            </a:r>
            <a:r>
              <a:rPr lang="uk-UA" sz="1600" dirty="0" err="1"/>
              <a:t>пам</a:t>
            </a:r>
            <a:r>
              <a:rPr lang="en-US" sz="1600" dirty="0">
                <a:cs typeface="Arial" charset="0"/>
              </a:rPr>
              <a:t>'</a:t>
            </a:r>
            <a:r>
              <a:rPr lang="uk-UA" sz="1600" dirty="0"/>
              <a:t>ятки культури, історії та архітектури</a:t>
            </a:r>
          </a:p>
          <a:p>
            <a:pPr eaLnBrk="1" hangingPunct="1">
              <a:buFontTx/>
              <a:buChar char="•"/>
            </a:pPr>
            <a:r>
              <a:rPr lang="uk-UA" sz="1600" dirty="0"/>
              <a:t>Виховання дружби, дисципліни, самостійності.</a:t>
            </a:r>
          </a:p>
          <a:p>
            <a:pPr eaLnBrk="1" hangingPunct="1">
              <a:buFontTx/>
              <a:buChar char="•"/>
            </a:pPr>
            <a:r>
              <a:rPr lang="uk-UA" sz="1600" dirty="0"/>
              <a:t>Оздоровлення на свіжому повітрі.</a:t>
            </a:r>
          </a:p>
          <a:p>
            <a:pPr eaLnBrk="1" hangingPunct="1">
              <a:buFontTx/>
              <a:buChar char="•"/>
            </a:pPr>
            <a:r>
              <a:rPr lang="uk-UA" sz="1600" dirty="0"/>
              <a:t>Виготовлення інформаційного буклету</a:t>
            </a:r>
            <a:r>
              <a:rPr lang="uk-UA" sz="1600"/>
              <a:t>, </a:t>
            </a:r>
            <a:r>
              <a:rPr lang="uk-UA" sz="1600" smtClean="0"/>
              <a:t>комп'ютерної </a:t>
            </a:r>
            <a:r>
              <a:rPr lang="uk-UA" sz="1600" dirty="0"/>
              <a:t>презентації по результатам екскурсій. </a:t>
            </a:r>
            <a:endParaRPr lang="ru-RU" sz="1600" dirty="0"/>
          </a:p>
        </p:txBody>
      </p:sp>
      <p:pic>
        <p:nvPicPr>
          <p:cNvPr id="7" name="Picture 6" descr="1237999582_ukraine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92"/>
          <a:stretch>
            <a:fillRect/>
          </a:stretch>
        </p:blipFill>
        <p:spPr>
          <a:xfrm>
            <a:off x="3954428" y="33052"/>
            <a:ext cx="5184775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4" name="WordArt 4"/>
          <p:cNvSpPr>
            <a:spLocks noChangeArrowheads="1" noChangeShapeType="1" noTextEdit="1"/>
          </p:cNvSpPr>
          <p:nvPr/>
        </p:nvSpPr>
        <p:spPr bwMode="auto">
          <a:xfrm>
            <a:off x="4067944" y="332656"/>
            <a:ext cx="4427537" cy="1584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Де </a:t>
            </a:r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найкраще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місце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на </a:t>
            </a:r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Землі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2361243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image015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uk-UA" b="1" smtClean="0">
                <a:solidFill>
                  <a:schemeClr val="accent2"/>
                </a:solidFill>
              </a:rPr>
              <a:t>Проект - довгостроковий</a:t>
            </a:r>
            <a:endParaRPr lang="ru-RU" b="1" smtClean="0">
              <a:solidFill>
                <a:schemeClr val="accent2"/>
              </a:solidFill>
            </a:endParaRP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420938"/>
            <a:ext cx="8229600" cy="3273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uk-UA" sz="2800" smtClean="0"/>
          </a:p>
          <a:p>
            <a:pPr eaLnBrk="1" hangingPunct="1">
              <a:lnSpc>
                <a:spcPct val="80000"/>
              </a:lnSpc>
            </a:pPr>
            <a:endParaRPr lang="ru-RU" sz="2800" smtClean="0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250825" y="1052513"/>
            <a:ext cx="38989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sz="2000" b="1"/>
              <a:t>Початок –вересень 2011 року</a:t>
            </a:r>
            <a:endParaRPr lang="ru-RU" sz="2000" b="1"/>
          </a:p>
        </p:txBody>
      </p:sp>
      <p:sp>
        <p:nvSpPr>
          <p:cNvPr id="6150" name="Text Box 5"/>
          <p:cNvSpPr txBox="1">
            <a:spLocks noChangeArrowheads="1"/>
          </p:cNvSpPr>
          <p:nvPr/>
        </p:nvSpPr>
        <p:spPr bwMode="auto">
          <a:xfrm>
            <a:off x="4859338" y="981075"/>
            <a:ext cx="39576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 sz="2000" b="1"/>
              <a:t>Кінець-плануємо продовжити</a:t>
            </a:r>
            <a:endParaRPr lang="ru-RU" sz="2000" b="1"/>
          </a:p>
        </p:txBody>
      </p:sp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213395" y="3277337"/>
            <a:ext cx="216007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dirty="0"/>
              <a:t>Вересень 2011р. </a:t>
            </a:r>
            <a:r>
              <a:rPr lang="uk-UA" dirty="0" smtClean="0"/>
              <a:t>–</a:t>
            </a:r>
          </a:p>
          <a:p>
            <a:pPr algn="ctr" eaLnBrk="1" hangingPunct="1"/>
            <a:r>
              <a:rPr lang="uk-UA" dirty="0" smtClean="0"/>
              <a:t>Зелені </a:t>
            </a:r>
            <a:r>
              <a:rPr lang="uk-UA" dirty="0"/>
              <a:t>Хутори</a:t>
            </a:r>
            <a:endParaRPr lang="ru-RU" dirty="0"/>
          </a:p>
        </p:txBody>
      </p:sp>
      <p:sp>
        <p:nvSpPr>
          <p:cNvPr id="6152" name="Text Box 11"/>
          <p:cNvSpPr txBox="1">
            <a:spLocks noChangeArrowheads="1"/>
          </p:cNvSpPr>
          <p:nvPr/>
        </p:nvSpPr>
        <p:spPr bwMode="auto">
          <a:xfrm>
            <a:off x="3069742" y="3556324"/>
            <a:ext cx="206652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dirty="0"/>
              <a:t>Жовтень 2011р. </a:t>
            </a:r>
            <a:r>
              <a:rPr lang="uk-UA" dirty="0" smtClean="0"/>
              <a:t>–</a:t>
            </a:r>
          </a:p>
          <a:p>
            <a:pPr algn="ctr" eaLnBrk="1" hangingPunct="1"/>
            <a:r>
              <a:rPr lang="uk-UA" dirty="0" err="1" smtClean="0"/>
              <a:t>Кам</a:t>
            </a:r>
            <a:r>
              <a:rPr lang="en-US" dirty="0"/>
              <a:t>'</a:t>
            </a:r>
            <a:r>
              <a:rPr lang="uk-UA" dirty="0" err="1"/>
              <a:t>янська</a:t>
            </a:r>
            <a:r>
              <a:rPr lang="uk-UA" dirty="0"/>
              <a:t> Січ</a:t>
            </a:r>
            <a:endParaRPr lang="ru-RU" dirty="0"/>
          </a:p>
        </p:txBody>
      </p:sp>
      <p:sp>
        <p:nvSpPr>
          <p:cNvPr id="6153" name="Text Box 12"/>
          <p:cNvSpPr txBox="1">
            <a:spLocks noChangeArrowheads="1"/>
          </p:cNvSpPr>
          <p:nvPr/>
        </p:nvSpPr>
        <p:spPr bwMode="auto">
          <a:xfrm>
            <a:off x="6276029" y="4437112"/>
            <a:ext cx="22224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dirty="0"/>
              <a:t>Березень 2012р. – </a:t>
            </a:r>
            <a:endParaRPr lang="uk-UA" dirty="0" smtClean="0"/>
          </a:p>
          <a:p>
            <a:pPr algn="ctr" eaLnBrk="1" hangingPunct="1"/>
            <a:r>
              <a:rPr lang="uk-UA" dirty="0" err="1" smtClean="0"/>
              <a:t>м.Одеса</a:t>
            </a:r>
            <a:endParaRPr lang="ru-RU" dirty="0"/>
          </a:p>
        </p:txBody>
      </p:sp>
      <p:sp>
        <p:nvSpPr>
          <p:cNvPr id="6154" name="Text Box 13"/>
          <p:cNvSpPr txBox="1">
            <a:spLocks noChangeArrowheads="1"/>
          </p:cNvSpPr>
          <p:nvPr/>
        </p:nvSpPr>
        <p:spPr bwMode="auto">
          <a:xfrm>
            <a:off x="216153" y="6210520"/>
            <a:ext cx="202863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uk-UA" dirty="0"/>
              <a:t>Травень 2012р. </a:t>
            </a:r>
            <a:r>
              <a:rPr lang="uk-UA" dirty="0" smtClean="0"/>
              <a:t>–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uk-UA" dirty="0" smtClean="0"/>
              <a:t> </a:t>
            </a:r>
            <a:r>
              <a:rPr lang="uk-UA" dirty="0" err="1"/>
              <a:t>Асканія</a:t>
            </a:r>
            <a:r>
              <a:rPr lang="uk-UA" dirty="0"/>
              <a:t> Нова</a:t>
            </a:r>
          </a:p>
          <a:p>
            <a:pPr eaLnBrk="1" hangingPunct="1"/>
            <a:endParaRPr lang="ru-RU" dirty="0"/>
          </a:p>
        </p:txBody>
      </p:sp>
      <p:sp>
        <p:nvSpPr>
          <p:cNvPr id="6155" name="Text Box 14"/>
          <p:cNvSpPr txBox="1">
            <a:spLocks noChangeArrowheads="1"/>
          </p:cNvSpPr>
          <p:nvPr/>
        </p:nvSpPr>
        <p:spPr bwMode="auto">
          <a:xfrm>
            <a:off x="3275856" y="5947697"/>
            <a:ext cx="21771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dirty="0"/>
              <a:t>Вересень 2012р. </a:t>
            </a:r>
            <a:r>
              <a:rPr lang="uk-UA" dirty="0" smtClean="0"/>
              <a:t>–</a:t>
            </a:r>
          </a:p>
          <a:p>
            <a:pPr algn="ctr" eaLnBrk="1" hangingPunct="1"/>
            <a:r>
              <a:rPr lang="uk-UA" dirty="0" err="1" smtClean="0"/>
              <a:t>м.Запоріжжя</a:t>
            </a:r>
            <a:endParaRPr lang="ru-RU" dirty="0"/>
          </a:p>
        </p:txBody>
      </p:sp>
      <p:sp>
        <p:nvSpPr>
          <p:cNvPr id="6156" name="Text Box 15"/>
          <p:cNvSpPr txBox="1">
            <a:spLocks noChangeArrowheads="1"/>
          </p:cNvSpPr>
          <p:nvPr/>
        </p:nvSpPr>
        <p:spPr bwMode="auto">
          <a:xfrm>
            <a:off x="6841573" y="5500364"/>
            <a:ext cx="210705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uk-UA" dirty="0"/>
              <a:t>Березень 2013р.- </a:t>
            </a:r>
            <a:endParaRPr lang="uk-UA" dirty="0" smtClean="0"/>
          </a:p>
          <a:p>
            <a:pPr algn="ctr" eaLnBrk="1" hangingPunct="1"/>
            <a:r>
              <a:rPr lang="uk-UA" dirty="0" err="1" smtClean="0"/>
              <a:t>м.Херсон</a:t>
            </a:r>
            <a:endParaRPr lang="ru-RU" dirty="0"/>
          </a:p>
        </p:txBody>
      </p:sp>
      <p:pic>
        <p:nvPicPr>
          <p:cNvPr id="13" name="Picture 4" descr="Hutor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1488795"/>
            <a:ext cx="1440160" cy="16910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" descr="PICT00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3"/>
          <a:stretch>
            <a:fillRect/>
          </a:stretch>
        </p:blipFill>
        <p:spPr>
          <a:xfrm>
            <a:off x="3346674" y="1481675"/>
            <a:ext cx="1512664" cy="1799853"/>
          </a:xfrm>
          <a:prstGeom prst="rect">
            <a:avLst/>
          </a:prstGeo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5" descr="300px-Odessa-k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7714" y="1419745"/>
            <a:ext cx="2000448" cy="2812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95" y="4076999"/>
            <a:ext cx="2524125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644" y="4232593"/>
            <a:ext cx="2286000" cy="170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862" y="4760277"/>
            <a:ext cx="1409294" cy="188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891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image0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15888"/>
            <a:ext cx="8208963" cy="4968875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400" b="1" smtClean="0"/>
              <a:t> </a:t>
            </a:r>
            <a:r>
              <a:rPr lang="uk-UA" sz="2000" b="1" smtClean="0"/>
              <a:t>Де зелені хмари яворів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Заступили неба синій став,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На стежині сонце я зустрів,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Привітав його і запитав: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— Всі народи бачиш ти з висот,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Всі долини і гірські шпилі.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Де ж найбільший на землі народ?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400" b="1" smtClean="0"/>
              <a:t> </a:t>
            </a:r>
            <a:endParaRPr lang="uk-UA" sz="240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uk-UA" sz="2400" smtClean="0"/>
              <a:t> </a:t>
            </a:r>
            <a:endParaRPr lang="uk-UA" sz="2400" b="1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uk-UA" sz="2000" b="1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uk-UA" sz="2000" b="1" smtClean="0"/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Сонце усміхнулося здаля: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— Правда, все я бачу з висоти.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uk-UA" sz="2000" b="1" smtClean="0"/>
              <a:t> Всі народи рівні</a:t>
            </a:r>
            <a:endParaRPr lang="ru-RU" sz="2000" b="1" smtClean="0"/>
          </a:p>
        </p:txBody>
      </p:sp>
      <p:sp>
        <p:nvSpPr>
          <p:cNvPr id="7172" name="WordArt 5"/>
          <p:cNvSpPr>
            <a:spLocks noChangeArrowheads="1" noChangeShapeType="1" noTextEdit="1"/>
          </p:cNvSpPr>
          <p:nvPr/>
        </p:nvSpPr>
        <p:spPr bwMode="auto">
          <a:xfrm>
            <a:off x="611188" y="2565400"/>
            <a:ext cx="8027987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Де найкраще 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місце на Землі?</a:t>
            </a:r>
          </a:p>
        </p:txBody>
      </p:sp>
      <p:sp>
        <p:nvSpPr>
          <p:cNvPr id="7173" name="WordArt 7"/>
          <p:cNvSpPr>
            <a:spLocks noChangeArrowheads="1" noChangeShapeType="1" noTextEdit="1"/>
          </p:cNvSpPr>
          <p:nvPr/>
        </p:nvSpPr>
        <p:spPr bwMode="auto">
          <a:xfrm>
            <a:off x="971550" y="5229225"/>
            <a:ext cx="7632700" cy="12033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А земля там найкраща,</a:t>
            </a:r>
          </a:p>
          <a:p>
            <a:pPr algn="ctr"/>
            <a:r>
              <a:rPr lang="ru-RU" sz="3600" kern="1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де вродився ти!</a:t>
            </a:r>
          </a:p>
        </p:txBody>
      </p:sp>
      <p:sp>
        <p:nvSpPr>
          <p:cNvPr id="7174" name="Text Box 8"/>
          <p:cNvSpPr txBox="1">
            <a:spLocks noChangeArrowheads="1"/>
          </p:cNvSpPr>
          <p:nvPr/>
        </p:nvSpPr>
        <p:spPr bwMode="auto">
          <a:xfrm>
            <a:off x="6732588" y="6491288"/>
            <a:ext cx="20669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uk-UA"/>
              <a:t>Дмитро Павличко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5274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8195" name="Picture 4" descr="image01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196" name="Rectangle 5"/>
          <p:cNvSpPr>
            <a:spLocks noChangeArrowheads="1"/>
          </p:cNvSpPr>
          <p:nvPr/>
        </p:nvSpPr>
        <p:spPr bwMode="auto">
          <a:xfrm>
            <a:off x="1692275" y="260350"/>
            <a:ext cx="5924550" cy="2838450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>
              <a:tabLst>
                <a:tab pos="5324475" algn="l"/>
              </a:tabLst>
            </a:pPr>
            <a:r>
              <a:rPr lang="uk-UA" b="1"/>
              <a:t>Список використаних джерел: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3"/>
              </a:rPr>
              <a:t>http://uk.wikipedia.org/wiki/Кам'янська_Січ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4"/>
              </a:rPr>
              <a:t>http://www.artkavun.kherson.ua/ua-kamjanska_sech.htm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5"/>
              </a:rPr>
              <a:t>http://hutora.com.ua/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6"/>
              </a:rPr>
              <a:t>http://uk.wikipedia.org/wiki/Одеса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7"/>
              </a:rPr>
              <a:t>http://uk.wikipedia.org/wiki/Запоріжжя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8"/>
              </a:rPr>
              <a:t>http://www.ostrov-hortica.org.ua/zap-sich/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9"/>
              </a:rPr>
              <a:t>http://uk.wikipedia.org/wiki/Асканія-Нова_(заповідник)</a:t>
            </a:r>
            <a:endParaRPr lang="ru-RU"/>
          </a:p>
          <a:p>
            <a:pPr algn="ctr">
              <a:tabLst>
                <a:tab pos="5324475" algn="l"/>
              </a:tabLst>
            </a:pPr>
            <a:r>
              <a:rPr lang="uk-UA">
                <a:hlinkClick r:id="rId10"/>
              </a:rPr>
              <a:t>http://askania-nova-zapovidnik.gov.ua/</a:t>
            </a:r>
            <a:endParaRPr lang="ru-RU"/>
          </a:p>
          <a:p>
            <a:pPr algn="ctr" eaLnBrk="0" hangingPunct="0">
              <a:tabLst>
                <a:tab pos="5324475" algn="l"/>
              </a:tabLst>
            </a:pPr>
            <a:endParaRPr lang="ru-RU"/>
          </a:p>
        </p:txBody>
      </p:sp>
      <p:sp>
        <p:nvSpPr>
          <p:cNvPr id="8197" name="WordArt 6"/>
          <p:cNvSpPr>
            <a:spLocks noChangeArrowheads="1" noChangeShapeType="1" noTextEdit="1"/>
          </p:cNvSpPr>
          <p:nvPr/>
        </p:nvSpPr>
        <p:spPr bwMode="auto">
          <a:xfrm>
            <a:off x="1403350" y="3068638"/>
            <a:ext cx="6400800" cy="3429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Подорожуйте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</a:p>
          <a:p>
            <a:pPr algn="ctr"/>
            <a:r>
              <a:rPr lang="ru-RU" sz="3600" kern="10" dirty="0" err="1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Україною</a:t>
            </a:r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244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295</Words>
  <Application>Microsoft Office PowerPoint</Application>
  <PresentationFormat>Экран (4:3)</PresentationFormat>
  <Paragraphs>79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Актуальність проекту</vt:lpstr>
      <vt:lpstr>Проект - груповий</vt:lpstr>
      <vt:lpstr>Проект – інформаційний </vt:lpstr>
      <vt:lpstr>Проект - довгостроковий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учнів 7-б класу Білозерської загальноосвітньої школи І-ІІІ ступенів №2 імені Богдана Хмельницького</dc:title>
  <cp:lastModifiedBy>Инна </cp:lastModifiedBy>
  <cp:revision>12</cp:revision>
  <dcterms:modified xsi:type="dcterms:W3CDTF">2013-05-02T15:46:48Z</dcterms:modified>
</cp:coreProperties>
</file>