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279AC5-7D12-46C3-934D-CCFA7EC3F914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B26C656-FDCC-4BD9-913D-F5745D01FEF4}">
      <dgm:prSet phldrT="[Текст]" custT="1"/>
      <dgm:spPr/>
      <dgm:t>
        <a:bodyPr/>
        <a:lstStyle/>
        <a:p>
          <a:r>
            <a:rPr lang="uk-UA" sz="2400" baseline="0" dirty="0" smtClean="0">
              <a:solidFill>
                <a:schemeClr val="tx1"/>
              </a:solidFill>
            </a:rPr>
            <a:t>Точка</a:t>
          </a:r>
          <a:r>
            <a:rPr lang="uk-UA" sz="2400" dirty="0" smtClean="0">
              <a:solidFill>
                <a:schemeClr val="tx1"/>
              </a:solidFill>
            </a:rPr>
            <a:t> – «</a:t>
          </a:r>
          <a:r>
            <a:rPr lang="en-US" sz="2400" dirty="0" err="1" smtClean="0">
              <a:solidFill>
                <a:schemeClr val="tx1"/>
              </a:solidFill>
            </a:rPr>
            <a:t>pungo</a:t>
          </a:r>
          <a:r>
            <a:rPr lang="uk-UA" sz="2400" dirty="0" smtClean="0">
              <a:solidFill>
                <a:schemeClr val="tx1"/>
              </a:solidFill>
            </a:rPr>
            <a:t>» (тикаю)</a:t>
          </a:r>
          <a:endParaRPr lang="ru-RU" sz="2400" dirty="0">
            <a:solidFill>
              <a:schemeClr val="tx1"/>
            </a:solidFill>
          </a:endParaRPr>
        </a:p>
      </dgm:t>
    </dgm:pt>
    <dgm:pt modelId="{4C325877-9895-48D3-A3E9-806B1EDA5E7E}" type="parTrans" cxnId="{FB106C34-CB68-466B-BDB1-84D6540FCE4F}">
      <dgm:prSet/>
      <dgm:spPr/>
      <dgm:t>
        <a:bodyPr/>
        <a:lstStyle/>
        <a:p>
          <a:endParaRPr lang="ru-RU"/>
        </a:p>
      </dgm:t>
    </dgm:pt>
    <dgm:pt modelId="{DBDEF501-2F67-4526-89E5-A87054EE1891}" type="sibTrans" cxnId="{FB106C34-CB68-466B-BDB1-84D6540FCE4F}">
      <dgm:prSet/>
      <dgm:spPr/>
      <dgm:t>
        <a:bodyPr/>
        <a:lstStyle/>
        <a:p>
          <a:endParaRPr lang="ru-RU"/>
        </a:p>
      </dgm:t>
    </dgm:pt>
    <dgm:pt modelId="{08A2F096-DB66-4ADE-B847-F6DDDA856823}">
      <dgm:prSet phldrT="[Текст]" custT="1"/>
      <dgm:spPr/>
      <dgm:t>
        <a:bodyPr/>
        <a:lstStyle/>
        <a:p>
          <a:endParaRPr lang="ru-RU" sz="2400" dirty="0"/>
        </a:p>
      </dgm:t>
    </dgm:pt>
    <dgm:pt modelId="{E3C206F4-4C14-4FC1-97AB-10BF73A6FFFB}" type="parTrans" cxnId="{24F29809-E030-4EC5-B758-22F778663DA6}">
      <dgm:prSet/>
      <dgm:spPr/>
      <dgm:t>
        <a:bodyPr/>
        <a:lstStyle/>
        <a:p>
          <a:endParaRPr lang="ru-RU"/>
        </a:p>
      </dgm:t>
    </dgm:pt>
    <dgm:pt modelId="{FF637E58-FD33-4DAC-B0D5-88847A72C87F}" type="sibTrans" cxnId="{24F29809-E030-4EC5-B758-22F778663DA6}">
      <dgm:prSet/>
      <dgm:spPr/>
      <dgm:t>
        <a:bodyPr/>
        <a:lstStyle/>
        <a:p>
          <a:endParaRPr lang="ru-RU"/>
        </a:p>
      </dgm:t>
    </dgm:pt>
    <dgm:pt modelId="{732D1987-E656-4E93-93DD-D868DC7D9F8A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циркуль </a:t>
          </a:r>
          <a:r>
            <a:rPr lang="uk-UA" sz="2400" dirty="0" smtClean="0">
              <a:solidFill>
                <a:schemeClr val="tx1"/>
              </a:solidFill>
            </a:rPr>
            <a:t>– «</a:t>
          </a:r>
          <a:r>
            <a:rPr lang="ru-RU" sz="2400" dirty="0" err="1" smtClean="0">
              <a:solidFill>
                <a:schemeClr val="tx1"/>
              </a:solidFill>
            </a:rPr>
            <a:t>circulus</a:t>
          </a:r>
          <a:r>
            <a:rPr lang="ru-RU" sz="2400" dirty="0" smtClean="0">
              <a:solidFill>
                <a:schemeClr val="tx1"/>
              </a:solidFill>
            </a:rPr>
            <a:t>» 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ru-RU" sz="2400" dirty="0" smtClean="0">
              <a:solidFill>
                <a:schemeClr val="tx1"/>
              </a:solidFill>
            </a:rPr>
            <a:t>коло, круг)</a:t>
          </a:r>
          <a:endParaRPr lang="ru-RU" sz="2400" dirty="0">
            <a:solidFill>
              <a:schemeClr val="tx1"/>
            </a:solidFill>
          </a:endParaRPr>
        </a:p>
      </dgm:t>
    </dgm:pt>
    <dgm:pt modelId="{36E25D27-919E-4EB4-8CD6-0FEE42CE0650}" type="parTrans" cxnId="{FF32A25F-AD69-4A53-AEF5-E3790BBB44C0}">
      <dgm:prSet/>
      <dgm:spPr/>
      <dgm:t>
        <a:bodyPr/>
        <a:lstStyle/>
        <a:p>
          <a:endParaRPr lang="ru-RU"/>
        </a:p>
      </dgm:t>
    </dgm:pt>
    <dgm:pt modelId="{4D1F7DF0-C31F-4B76-A3F4-F4B3AE321097}" type="sibTrans" cxnId="{FF32A25F-AD69-4A53-AEF5-E3790BBB44C0}">
      <dgm:prSet/>
      <dgm:spPr/>
      <dgm:t>
        <a:bodyPr/>
        <a:lstStyle/>
        <a:p>
          <a:endParaRPr lang="ru-RU"/>
        </a:p>
      </dgm:t>
    </dgm:pt>
    <dgm:pt modelId="{AECE22AC-E46B-445A-B571-C15093B2D4A5}">
      <dgm:prSet phldrT="[Текст]" custT="1"/>
      <dgm:spPr/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бісектриса – «</a:t>
          </a:r>
          <a:r>
            <a:rPr lang="ru-RU" sz="2400" dirty="0" err="1" smtClean="0">
              <a:solidFill>
                <a:schemeClr val="tx1"/>
              </a:solidFill>
            </a:rPr>
            <a:t>bi</a:t>
          </a:r>
          <a:r>
            <a:rPr lang="ru-RU" sz="2400" dirty="0" smtClean="0">
              <a:solidFill>
                <a:schemeClr val="tx1"/>
              </a:solidFill>
            </a:rPr>
            <a:t>»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dirty="0" err="1" smtClean="0">
              <a:solidFill>
                <a:schemeClr val="tx1"/>
              </a:solidFill>
            </a:rPr>
            <a:t>—двічі</a:t>
          </a:r>
          <a:r>
            <a:rPr lang="uk-UA" sz="2400" dirty="0" smtClean="0">
              <a:solidFill>
                <a:schemeClr val="tx1"/>
              </a:solidFill>
            </a:rPr>
            <a:t> і «</a:t>
          </a:r>
          <a:r>
            <a:rPr lang="ru-RU" sz="2400" dirty="0" err="1" smtClean="0">
              <a:solidFill>
                <a:schemeClr val="tx1"/>
              </a:solidFill>
            </a:rPr>
            <a:t>sec</a:t>
          </a:r>
          <a:r>
            <a:rPr lang="en-US" sz="2400" dirty="0" err="1" smtClean="0">
              <a:solidFill>
                <a:schemeClr val="tx1"/>
              </a:solidFill>
            </a:rPr>
            <a:t>ti</a:t>
          </a:r>
          <a:r>
            <a:rPr lang="ru-RU" sz="2400" dirty="0" smtClean="0">
              <a:solidFill>
                <a:schemeClr val="tx1"/>
              </a:solidFill>
            </a:rPr>
            <a:t>o»</a:t>
          </a:r>
          <a:r>
            <a:rPr lang="uk-UA" sz="2400" dirty="0" smtClean="0">
              <a:solidFill>
                <a:schemeClr val="tx1"/>
              </a:solidFill>
            </a:rPr>
            <a:t> </a:t>
          </a:r>
          <a:r>
            <a:rPr lang="uk-UA" sz="2400" dirty="0" err="1" smtClean="0">
              <a:solidFill>
                <a:schemeClr val="tx1"/>
              </a:solidFill>
            </a:rPr>
            <a:t>—січу</a:t>
          </a:r>
          <a:endParaRPr lang="ru-RU" sz="2400" dirty="0">
            <a:solidFill>
              <a:schemeClr val="tx1"/>
            </a:solidFill>
          </a:endParaRPr>
        </a:p>
      </dgm:t>
    </dgm:pt>
    <dgm:pt modelId="{14FDE988-4CC9-43F2-9E8E-47DEDE9498DD}" type="parTrans" cxnId="{A13F43B3-0CBA-47A5-8044-716A22232398}">
      <dgm:prSet/>
      <dgm:spPr/>
      <dgm:t>
        <a:bodyPr/>
        <a:lstStyle/>
        <a:p>
          <a:endParaRPr lang="ru-RU"/>
        </a:p>
      </dgm:t>
    </dgm:pt>
    <dgm:pt modelId="{2EA0571D-5BC3-48FC-8EED-B4F36A3EEDAD}" type="sibTrans" cxnId="{A13F43B3-0CBA-47A5-8044-716A22232398}">
      <dgm:prSet/>
      <dgm:spPr/>
      <dgm:t>
        <a:bodyPr/>
        <a:lstStyle/>
        <a:p>
          <a:endParaRPr lang="ru-RU"/>
        </a:p>
      </dgm:t>
    </dgm:pt>
    <dgm:pt modelId="{91B8A9FE-947E-4C0F-A7AD-7A4FA60F7E3D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квадрат </a:t>
          </a:r>
          <a:r>
            <a:rPr lang="uk-UA" sz="2400" dirty="0" smtClean="0">
              <a:solidFill>
                <a:schemeClr val="tx1"/>
              </a:solidFill>
            </a:rPr>
            <a:t>– «</a:t>
          </a:r>
          <a:r>
            <a:rPr lang="ru-RU" sz="2400" dirty="0" err="1" smtClean="0">
              <a:solidFill>
                <a:schemeClr val="tx1"/>
              </a:solidFill>
            </a:rPr>
            <a:t>quadratus</a:t>
          </a:r>
          <a:r>
            <a:rPr lang="ru-RU" sz="2400" dirty="0" smtClean="0">
              <a:solidFill>
                <a:schemeClr val="tx1"/>
              </a:solidFill>
            </a:rPr>
            <a:t>» 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ru-RU" sz="2400" dirty="0" err="1" smtClean="0">
              <a:solidFill>
                <a:schemeClr val="tx1"/>
              </a:solidFill>
            </a:rPr>
            <a:t>чотирикутник</a:t>
          </a:r>
          <a:r>
            <a:rPr lang="ru-RU" sz="2400" dirty="0" smtClean="0">
              <a:solidFill>
                <a:schemeClr val="tx1"/>
              </a:solidFill>
            </a:rPr>
            <a:t>)</a:t>
          </a:r>
          <a:endParaRPr lang="ru-RU" sz="2400" dirty="0">
            <a:solidFill>
              <a:schemeClr val="tx1"/>
            </a:solidFill>
          </a:endParaRPr>
        </a:p>
      </dgm:t>
    </dgm:pt>
    <dgm:pt modelId="{5242277F-3A82-4A9F-86A2-5FF82C974363}" type="parTrans" cxnId="{4D2D6732-3A3B-4449-8116-9C3DA5C60D54}">
      <dgm:prSet/>
      <dgm:spPr/>
      <dgm:t>
        <a:bodyPr/>
        <a:lstStyle/>
        <a:p>
          <a:endParaRPr lang="ru-RU"/>
        </a:p>
      </dgm:t>
    </dgm:pt>
    <dgm:pt modelId="{8F1E4C7B-29C4-4BDE-8BA6-407943C08059}" type="sibTrans" cxnId="{4D2D6732-3A3B-4449-8116-9C3DA5C60D54}">
      <dgm:prSet/>
      <dgm:spPr/>
      <dgm:t>
        <a:bodyPr/>
        <a:lstStyle/>
        <a:p>
          <a:endParaRPr lang="ru-RU"/>
        </a:p>
      </dgm:t>
    </dgm:pt>
    <dgm:pt modelId="{8C6BB249-2E90-4D4C-9593-70155F954B20}">
      <dgm:prSet phldrT="[Текст]" custT="1"/>
      <dgm:spPr/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Лінія – «</a:t>
          </a:r>
          <a:r>
            <a:rPr lang="en-US" sz="2400" dirty="0" err="1" smtClean="0">
              <a:solidFill>
                <a:schemeClr val="tx1"/>
              </a:solidFill>
            </a:rPr>
            <a:t>linea</a:t>
          </a:r>
          <a:r>
            <a:rPr lang="uk-UA" sz="2400" dirty="0" smtClean="0">
              <a:solidFill>
                <a:schemeClr val="tx1"/>
              </a:solidFill>
            </a:rPr>
            <a:t>»</a:t>
          </a:r>
        </a:p>
        <a:p>
          <a:r>
            <a:rPr lang="uk-UA" sz="2400" dirty="0" smtClean="0">
              <a:solidFill>
                <a:schemeClr val="tx1"/>
              </a:solidFill>
            </a:rPr>
            <a:t>(льняна нитка)</a:t>
          </a:r>
          <a:endParaRPr lang="ru-RU" sz="2400" dirty="0">
            <a:solidFill>
              <a:schemeClr val="tx1"/>
            </a:solidFill>
          </a:endParaRPr>
        </a:p>
      </dgm:t>
    </dgm:pt>
    <dgm:pt modelId="{8DC43DE3-B43A-464C-9907-B36A74C053CB}" type="parTrans" cxnId="{2D215B9D-29ED-4670-B582-9C607E166424}">
      <dgm:prSet/>
      <dgm:spPr/>
      <dgm:t>
        <a:bodyPr/>
        <a:lstStyle/>
        <a:p>
          <a:endParaRPr lang="ru-RU"/>
        </a:p>
      </dgm:t>
    </dgm:pt>
    <dgm:pt modelId="{5A465F8E-DCFB-44D3-8CBE-604DA94366E6}" type="sibTrans" cxnId="{2D215B9D-29ED-4670-B582-9C607E166424}">
      <dgm:prSet/>
      <dgm:spPr/>
      <dgm:t>
        <a:bodyPr/>
        <a:lstStyle/>
        <a:p>
          <a:endParaRPr lang="ru-RU"/>
        </a:p>
      </dgm:t>
    </dgm:pt>
    <dgm:pt modelId="{73B69EAC-05B5-4CD4-B98C-7B8833B90144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«</a:t>
          </a:r>
          <a:r>
            <a:rPr lang="ru-RU" sz="2400" dirty="0" err="1" smtClean="0">
              <a:solidFill>
                <a:schemeClr val="tx1"/>
              </a:solidFill>
            </a:rPr>
            <a:t>циліндр</a:t>
          </a:r>
          <a:r>
            <a:rPr lang="ru-RU" sz="2400" dirty="0" smtClean="0">
              <a:solidFill>
                <a:schemeClr val="tx1"/>
              </a:solidFill>
            </a:rPr>
            <a:t>» </a:t>
          </a:r>
          <a:r>
            <a:rPr lang="uk-UA" sz="2400" dirty="0" smtClean="0">
              <a:solidFill>
                <a:schemeClr val="tx1"/>
              </a:solidFill>
            </a:rPr>
            <a:t>- </a:t>
          </a:r>
          <a:r>
            <a:rPr lang="ru-RU" sz="2400" dirty="0" smtClean="0">
              <a:solidFill>
                <a:schemeClr val="tx1"/>
              </a:solidFill>
            </a:rPr>
            <a:t>«</a:t>
          </a:r>
          <a:r>
            <a:rPr lang="el-GR" sz="2400" dirty="0" smtClean="0">
              <a:solidFill>
                <a:schemeClr val="tx1"/>
              </a:solidFill>
            </a:rPr>
            <a:t>κύλινδρος</a:t>
          </a:r>
          <a:r>
            <a:rPr lang="uk-UA" sz="2400" dirty="0" smtClean="0">
              <a:solidFill>
                <a:schemeClr val="tx1"/>
              </a:solidFill>
            </a:rPr>
            <a:t>»</a:t>
          </a:r>
          <a:r>
            <a:rPr lang="el-GR" sz="2400" dirty="0" smtClean="0">
              <a:solidFill>
                <a:schemeClr val="tx1"/>
              </a:solidFill>
            </a:rPr>
            <a:t>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ru-RU" sz="2400" dirty="0" smtClean="0">
              <a:solidFill>
                <a:schemeClr val="tx1"/>
              </a:solidFill>
            </a:rPr>
            <a:t>вал, </a:t>
          </a:r>
          <a:r>
            <a:rPr lang="ru-RU" sz="2400" dirty="0" err="1" smtClean="0">
              <a:solidFill>
                <a:schemeClr val="tx1"/>
              </a:solidFill>
            </a:rPr>
            <a:t>коток</a:t>
          </a:r>
          <a:r>
            <a:rPr lang="uk-UA" sz="2400" dirty="0" smtClean="0">
              <a:solidFill>
                <a:schemeClr val="tx1"/>
              </a:solidFill>
            </a:rPr>
            <a:t>)</a:t>
          </a:r>
          <a:endParaRPr lang="ru-RU" sz="2400" dirty="0">
            <a:solidFill>
              <a:schemeClr val="tx1"/>
            </a:solidFill>
          </a:endParaRPr>
        </a:p>
      </dgm:t>
    </dgm:pt>
    <dgm:pt modelId="{C12B58B2-E6B2-4F4E-8D9F-801A1DE6C0C4}" type="parTrans" cxnId="{8954DE30-7CE7-4351-A9E3-070E1A90353E}">
      <dgm:prSet/>
      <dgm:spPr/>
      <dgm:t>
        <a:bodyPr/>
        <a:lstStyle/>
        <a:p>
          <a:endParaRPr lang="ru-RU"/>
        </a:p>
      </dgm:t>
    </dgm:pt>
    <dgm:pt modelId="{A2396F9D-1A24-4B2F-9DD2-8693DFA39E6E}" type="sibTrans" cxnId="{8954DE30-7CE7-4351-A9E3-070E1A90353E}">
      <dgm:prSet/>
      <dgm:spPr/>
      <dgm:t>
        <a:bodyPr/>
        <a:lstStyle/>
        <a:p>
          <a:endParaRPr lang="ru-RU"/>
        </a:p>
      </dgm:t>
    </dgm:pt>
    <dgm:pt modelId="{61BA2855-648A-4C27-952B-86C4FF3AA739}">
      <dgm:prSet phldrT="[Текст]" custT="1"/>
      <dgm:spPr/>
      <dgm:t>
        <a:bodyPr/>
        <a:lstStyle/>
        <a:p>
          <a:r>
            <a:rPr lang="uk-UA" sz="2400" dirty="0" smtClean="0">
              <a:solidFill>
                <a:schemeClr val="tx1"/>
              </a:solidFill>
            </a:rPr>
            <a:t>градус – «</a:t>
          </a:r>
          <a:r>
            <a:rPr lang="en-US" sz="2400" dirty="0" smtClean="0">
              <a:solidFill>
                <a:schemeClr val="tx1"/>
              </a:solidFill>
            </a:rPr>
            <a:t>g</a:t>
          </a:r>
          <a:r>
            <a:rPr lang="ru-RU" sz="2400" dirty="0" err="1" smtClean="0">
              <a:solidFill>
                <a:schemeClr val="tx1"/>
              </a:solidFill>
            </a:rPr>
            <a:t>radus</a:t>
          </a:r>
          <a:r>
            <a:rPr lang="ru-RU" sz="2400" dirty="0" smtClean="0">
              <a:solidFill>
                <a:schemeClr val="tx1"/>
              </a:solidFill>
            </a:rPr>
            <a:t>»</a:t>
          </a:r>
          <a:r>
            <a:rPr lang="uk-UA" sz="2400" dirty="0" smtClean="0">
              <a:solidFill>
                <a:schemeClr val="tx1"/>
              </a:solidFill>
            </a:rPr>
            <a:t> (крок, ступінь)</a:t>
          </a:r>
          <a:endParaRPr lang="ru-RU" sz="2400" dirty="0">
            <a:solidFill>
              <a:schemeClr val="tx1"/>
            </a:solidFill>
          </a:endParaRPr>
        </a:p>
      </dgm:t>
    </dgm:pt>
    <dgm:pt modelId="{5F733517-7FC5-48BF-8328-F6F540A65365}" type="parTrans" cxnId="{26369747-5BA2-4344-877B-0523C9AA9548}">
      <dgm:prSet/>
      <dgm:spPr/>
      <dgm:t>
        <a:bodyPr/>
        <a:lstStyle/>
        <a:p>
          <a:endParaRPr lang="ru-RU"/>
        </a:p>
      </dgm:t>
    </dgm:pt>
    <dgm:pt modelId="{E15A0842-50E6-4687-99E3-DE308C7F6FF9}" type="sibTrans" cxnId="{26369747-5BA2-4344-877B-0523C9AA9548}">
      <dgm:prSet/>
      <dgm:spPr/>
      <dgm:t>
        <a:bodyPr/>
        <a:lstStyle/>
        <a:p>
          <a:endParaRPr lang="ru-RU"/>
        </a:p>
      </dgm:t>
    </dgm:pt>
    <dgm:pt modelId="{8F28BA26-3216-4E39-AB9F-3E1128B970D0}">
      <dgm:prSet phldrT="[Текст]" custT="1"/>
      <dgm:spPr/>
      <dgm:t>
        <a:bodyPr/>
        <a:lstStyle/>
        <a:p>
          <a:r>
            <a:rPr lang="uk-UA" sz="2400" dirty="0" err="1" smtClean="0">
              <a:solidFill>
                <a:schemeClr val="tx1"/>
              </a:solidFill>
            </a:rPr>
            <a:t>Конус-</a:t>
          </a:r>
          <a:r>
            <a:rPr lang="uk-UA" sz="2400" dirty="0" smtClean="0">
              <a:solidFill>
                <a:schemeClr val="tx1"/>
              </a:solidFill>
            </a:rPr>
            <a:t> «</a:t>
          </a:r>
          <a:r>
            <a:rPr lang="el-GR" sz="2400" dirty="0" smtClean="0">
              <a:solidFill>
                <a:schemeClr val="tx1"/>
              </a:solidFill>
            </a:rPr>
            <a:t>κώνος</a:t>
          </a:r>
          <a:r>
            <a:rPr lang="uk-UA" sz="2400" dirty="0" smtClean="0">
              <a:solidFill>
                <a:schemeClr val="tx1"/>
              </a:solidFill>
            </a:rPr>
            <a:t>»</a:t>
          </a:r>
          <a:r>
            <a:rPr lang="el-GR" sz="2400" dirty="0" smtClean="0">
              <a:solidFill>
                <a:schemeClr val="tx1"/>
              </a:solidFill>
            </a:rPr>
            <a:t> </a:t>
          </a:r>
          <a:r>
            <a:rPr lang="uk-UA" sz="2400" dirty="0" smtClean="0">
              <a:solidFill>
                <a:schemeClr val="tx1"/>
              </a:solidFill>
            </a:rPr>
            <a:t>(</a:t>
          </a:r>
          <a:r>
            <a:rPr lang="ru-RU" sz="2400" dirty="0" smtClean="0">
              <a:solidFill>
                <a:schemeClr val="tx1"/>
              </a:solidFill>
            </a:rPr>
            <a:t>шишка</a:t>
          </a:r>
          <a:r>
            <a:rPr lang="ru-RU" sz="2600" dirty="0" smtClean="0">
              <a:solidFill>
                <a:schemeClr val="tx1"/>
              </a:solidFill>
            </a:rPr>
            <a:t>)</a:t>
          </a:r>
          <a:endParaRPr lang="ru-RU" sz="2600" dirty="0">
            <a:solidFill>
              <a:schemeClr val="tx1"/>
            </a:solidFill>
          </a:endParaRPr>
        </a:p>
      </dgm:t>
    </dgm:pt>
    <dgm:pt modelId="{C9FCD44E-4A9B-42C3-B944-5E6C23A508F7}" type="parTrans" cxnId="{B9E434FF-F105-4B28-A69D-736E7E6D53A3}">
      <dgm:prSet/>
      <dgm:spPr/>
      <dgm:t>
        <a:bodyPr/>
        <a:lstStyle/>
        <a:p>
          <a:endParaRPr lang="ru-RU"/>
        </a:p>
      </dgm:t>
    </dgm:pt>
    <dgm:pt modelId="{246C593A-685E-45B0-A005-B11AD4681C79}" type="sibTrans" cxnId="{B9E434FF-F105-4B28-A69D-736E7E6D53A3}">
      <dgm:prSet/>
      <dgm:spPr/>
      <dgm:t>
        <a:bodyPr/>
        <a:lstStyle/>
        <a:p>
          <a:endParaRPr lang="ru-RU"/>
        </a:p>
      </dgm:t>
    </dgm:pt>
    <dgm:pt modelId="{F26711C2-1B2F-4625-964F-48CE96BBACFD}" type="pres">
      <dgm:prSet presAssocID="{9E279AC5-7D12-46C3-934D-CCFA7EC3F91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0A8BE6A8-5A04-4E90-B0CC-43E6A3F801DE}" type="pres">
      <dgm:prSet presAssocID="{EB26C656-FDCC-4BD9-913D-F5745D01FEF4}" presName="compNode" presStyleCnt="0"/>
      <dgm:spPr/>
    </dgm:pt>
    <dgm:pt modelId="{C402F6EF-BE47-4104-9531-C811E3A45B94}" type="pres">
      <dgm:prSet presAssocID="{EB26C656-FDCC-4BD9-913D-F5745D01FEF4}" presName="dummyConnPt" presStyleCnt="0"/>
      <dgm:spPr/>
    </dgm:pt>
    <dgm:pt modelId="{D7FDEB26-BEDB-44C7-8D7D-B3A7824AB9DF}" type="pres">
      <dgm:prSet presAssocID="{EB26C656-FDCC-4BD9-913D-F5745D01FEF4}" presName="node" presStyleLbl="node1" presStyleIdx="0" presStyleCnt="9" custScaleX="105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EDCB5-C9F2-4328-81AF-C54168674DE0}" type="pres">
      <dgm:prSet presAssocID="{DBDEF501-2F67-4526-89E5-A87054EE1891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0F21439D-4B97-4BCA-9268-772FCA903C1C}" type="pres">
      <dgm:prSet presAssocID="{08A2F096-DB66-4ADE-B847-F6DDDA856823}" presName="compNode" presStyleCnt="0"/>
      <dgm:spPr/>
    </dgm:pt>
    <dgm:pt modelId="{D1F1859A-1BF9-455F-9D22-D1C4407A073D}" type="pres">
      <dgm:prSet presAssocID="{08A2F096-DB66-4ADE-B847-F6DDDA856823}" presName="dummyConnPt" presStyleCnt="0"/>
      <dgm:spPr/>
    </dgm:pt>
    <dgm:pt modelId="{E8806D03-843D-4A3C-A1B9-B32F902209CC}" type="pres">
      <dgm:prSet presAssocID="{08A2F096-DB66-4ADE-B847-F6DDDA856823}" presName="node" presStyleLbl="node1" presStyleIdx="1" presStyleCnt="9" custFlipHor="1" custScaleX="109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B93F9-7C0A-41DD-BE94-3669E0F16038}" type="pres">
      <dgm:prSet presAssocID="{FF637E58-FD33-4DAC-B0D5-88847A72C87F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841FDD90-8F64-4F56-B99E-F8B28816D73C}" type="pres">
      <dgm:prSet presAssocID="{732D1987-E656-4E93-93DD-D868DC7D9F8A}" presName="compNode" presStyleCnt="0"/>
      <dgm:spPr/>
    </dgm:pt>
    <dgm:pt modelId="{B32F251A-9A61-4C8A-9C93-DCF543068EEF}" type="pres">
      <dgm:prSet presAssocID="{732D1987-E656-4E93-93DD-D868DC7D9F8A}" presName="dummyConnPt" presStyleCnt="0"/>
      <dgm:spPr/>
    </dgm:pt>
    <dgm:pt modelId="{545E11A4-CDBA-4B4D-BAE6-935A693D0E8E}" type="pres">
      <dgm:prSet presAssocID="{732D1987-E656-4E93-93DD-D868DC7D9F8A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171080-5F92-42F1-A56F-765824C2FEB8}" type="pres">
      <dgm:prSet presAssocID="{4D1F7DF0-C31F-4B76-A3F4-F4B3AE321097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C3E8096F-C320-4D2A-AF81-A5E3B9B47466}" type="pres">
      <dgm:prSet presAssocID="{AECE22AC-E46B-445A-B571-C15093B2D4A5}" presName="compNode" presStyleCnt="0"/>
      <dgm:spPr/>
    </dgm:pt>
    <dgm:pt modelId="{2BB16205-5FFB-4D5C-9380-C5A6DBBFC119}" type="pres">
      <dgm:prSet presAssocID="{AECE22AC-E46B-445A-B571-C15093B2D4A5}" presName="dummyConnPt" presStyleCnt="0"/>
      <dgm:spPr/>
    </dgm:pt>
    <dgm:pt modelId="{7D5E6A60-6F70-43CF-B76B-153B44AE4C73}" type="pres">
      <dgm:prSet presAssocID="{AECE22AC-E46B-445A-B571-C15093B2D4A5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39E15-6126-4E58-A13F-52D3A4EC03C2}" type="pres">
      <dgm:prSet presAssocID="{2EA0571D-5BC3-48FC-8EED-B4F36A3EEDAD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58F2FF8D-5A3F-41FD-A0DE-28306AD6D98E}" type="pres">
      <dgm:prSet presAssocID="{91B8A9FE-947E-4C0F-A7AD-7A4FA60F7E3D}" presName="compNode" presStyleCnt="0"/>
      <dgm:spPr/>
    </dgm:pt>
    <dgm:pt modelId="{00231093-9EF3-4A1C-B1C5-DDEE3A1850D4}" type="pres">
      <dgm:prSet presAssocID="{91B8A9FE-947E-4C0F-A7AD-7A4FA60F7E3D}" presName="dummyConnPt" presStyleCnt="0"/>
      <dgm:spPr/>
    </dgm:pt>
    <dgm:pt modelId="{B5D67C26-E84B-433B-91E7-8A2BEFBEE057}" type="pres">
      <dgm:prSet presAssocID="{91B8A9FE-947E-4C0F-A7AD-7A4FA60F7E3D}" presName="node" presStyleLbl="node1" presStyleIdx="4" presStyleCnt="9" custScaleX="107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587253-A4F9-4626-BD4B-429D1FF6D87B}" type="pres">
      <dgm:prSet presAssocID="{8F1E4C7B-29C4-4BDE-8BA6-407943C08059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07131AD9-9203-4221-B114-12DD65FD3E73}" type="pres">
      <dgm:prSet presAssocID="{8C6BB249-2E90-4D4C-9593-70155F954B20}" presName="compNode" presStyleCnt="0"/>
      <dgm:spPr/>
    </dgm:pt>
    <dgm:pt modelId="{D0FC1A03-7C73-4B4F-98A3-7C561B282152}" type="pres">
      <dgm:prSet presAssocID="{8C6BB249-2E90-4D4C-9593-70155F954B20}" presName="dummyConnPt" presStyleCnt="0"/>
      <dgm:spPr/>
    </dgm:pt>
    <dgm:pt modelId="{A96A5B66-AE79-40EB-80B0-7C7CCB9C8845}" type="pres">
      <dgm:prSet presAssocID="{8C6BB249-2E90-4D4C-9593-70155F954B20}" presName="node" presStyleLbl="node1" presStyleIdx="5" presStyleCnt="9" custScaleX="116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AA4C6-4D30-4E6A-A195-1C0FAB8AC462}" type="pres">
      <dgm:prSet presAssocID="{5A465F8E-DCFB-44D3-8CBE-604DA94366E6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F848AE4A-7B23-44FB-9CD6-70BC00587227}" type="pres">
      <dgm:prSet presAssocID="{73B69EAC-05B5-4CD4-B98C-7B8833B90144}" presName="compNode" presStyleCnt="0"/>
      <dgm:spPr/>
    </dgm:pt>
    <dgm:pt modelId="{6D945E1C-2468-4E16-A48F-512977C8DA9B}" type="pres">
      <dgm:prSet presAssocID="{73B69EAC-05B5-4CD4-B98C-7B8833B90144}" presName="dummyConnPt" presStyleCnt="0"/>
      <dgm:spPr/>
    </dgm:pt>
    <dgm:pt modelId="{87B7CFC8-2C29-4C84-863A-8314D9017FBA}" type="pres">
      <dgm:prSet presAssocID="{73B69EAC-05B5-4CD4-B98C-7B8833B9014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44DE0-C376-43F5-9915-68469CC3BC28}" type="pres">
      <dgm:prSet presAssocID="{A2396F9D-1A24-4B2F-9DD2-8693DFA39E6E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CB2F055A-CE30-4969-AA0C-B85C5B11AFC7}" type="pres">
      <dgm:prSet presAssocID="{61BA2855-648A-4C27-952B-86C4FF3AA739}" presName="compNode" presStyleCnt="0"/>
      <dgm:spPr/>
    </dgm:pt>
    <dgm:pt modelId="{29A20150-B27C-4FCA-94DB-850D6B30EE5C}" type="pres">
      <dgm:prSet presAssocID="{61BA2855-648A-4C27-952B-86C4FF3AA739}" presName="dummyConnPt" presStyleCnt="0"/>
      <dgm:spPr/>
    </dgm:pt>
    <dgm:pt modelId="{F72445F1-FE34-4B80-B126-BBB586C9A280}" type="pres">
      <dgm:prSet presAssocID="{61BA2855-648A-4C27-952B-86C4FF3AA739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72C2C9-6A8D-40C6-BD64-856861CD6081}" type="pres">
      <dgm:prSet presAssocID="{E15A0842-50E6-4687-99E3-DE308C7F6FF9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3E0AA07A-0C13-40C2-9BAC-20EC3187936F}" type="pres">
      <dgm:prSet presAssocID="{8F28BA26-3216-4E39-AB9F-3E1128B970D0}" presName="compNode" presStyleCnt="0"/>
      <dgm:spPr/>
    </dgm:pt>
    <dgm:pt modelId="{634833EE-EF41-40EB-8F26-BE5836C4567C}" type="pres">
      <dgm:prSet presAssocID="{8F28BA26-3216-4E39-AB9F-3E1128B970D0}" presName="dummyConnPt" presStyleCnt="0"/>
      <dgm:spPr/>
    </dgm:pt>
    <dgm:pt modelId="{67A92F81-3714-498F-BA5C-0CAFEB90CA0D}" type="pres">
      <dgm:prSet presAssocID="{8F28BA26-3216-4E39-AB9F-3E1128B970D0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61B84F-8E0B-4BE3-8F25-EBE31BED7799}" type="presOf" srcId="{8C6BB249-2E90-4D4C-9593-70155F954B20}" destId="{A96A5B66-AE79-40EB-80B0-7C7CCB9C8845}" srcOrd="0" destOrd="0" presId="urn:microsoft.com/office/officeart/2005/8/layout/bProcess4"/>
    <dgm:cxn modelId="{E94F80B0-2538-4436-9CA5-6FA5978FFA63}" type="presOf" srcId="{8F28BA26-3216-4E39-AB9F-3E1128B970D0}" destId="{67A92F81-3714-498F-BA5C-0CAFEB90CA0D}" srcOrd="0" destOrd="0" presId="urn:microsoft.com/office/officeart/2005/8/layout/bProcess4"/>
    <dgm:cxn modelId="{24F29809-E030-4EC5-B758-22F778663DA6}" srcId="{9E279AC5-7D12-46C3-934D-CCFA7EC3F914}" destId="{08A2F096-DB66-4ADE-B847-F6DDDA856823}" srcOrd="1" destOrd="0" parTransId="{E3C206F4-4C14-4FC1-97AB-10BF73A6FFFB}" sibTransId="{FF637E58-FD33-4DAC-B0D5-88847A72C87F}"/>
    <dgm:cxn modelId="{6E52568F-515C-49AF-BF01-A124265F050D}" type="presOf" srcId="{FF637E58-FD33-4DAC-B0D5-88847A72C87F}" destId="{EBEB93F9-7C0A-41DD-BE94-3669E0F16038}" srcOrd="0" destOrd="0" presId="urn:microsoft.com/office/officeart/2005/8/layout/bProcess4"/>
    <dgm:cxn modelId="{178E22FE-0A11-4715-9035-C097E3194048}" type="presOf" srcId="{2EA0571D-5BC3-48FC-8EED-B4F36A3EEDAD}" destId="{01439E15-6126-4E58-A13F-52D3A4EC03C2}" srcOrd="0" destOrd="0" presId="urn:microsoft.com/office/officeart/2005/8/layout/bProcess4"/>
    <dgm:cxn modelId="{1062A9B5-86D9-45EF-9C52-5B8042B53169}" type="presOf" srcId="{91B8A9FE-947E-4C0F-A7AD-7A4FA60F7E3D}" destId="{B5D67C26-E84B-433B-91E7-8A2BEFBEE057}" srcOrd="0" destOrd="0" presId="urn:microsoft.com/office/officeart/2005/8/layout/bProcess4"/>
    <dgm:cxn modelId="{866E0D4D-69A5-434C-ABD4-E6F41F269C33}" type="presOf" srcId="{732D1987-E656-4E93-93DD-D868DC7D9F8A}" destId="{545E11A4-CDBA-4B4D-BAE6-935A693D0E8E}" srcOrd="0" destOrd="0" presId="urn:microsoft.com/office/officeart/2005/8/layout/bProcess4"/>
    <dgm:cxn modelId="{BDFDE8B2-5CDA-4E25-92F5-D3AC63B24480}" type="presOf" srcId="{AECE22AC-E46B-445A-B571-C15093B2D4A5}" destId="{7D5E6A60-6F70-43CF-B76B-153B44AE4C73}" srcOrd="0" destOrd="0" presId="urn:microsoft.com/office/officeart/2005/8/layout/bProcess4"/>
    <dgm:cxn modelId="{4D2D6732-3A3B-4449-8116-9C3DA5C60D54}" srcId="{9E279AC5-7D12-46C3-934D-CCFA7EC3F914}" destId="{91B8A9FE-947E-4C0F-A7AD-7A4FA60F7E3D}" srcOrd="4" destOrd="0" parTransId="{5242277F-3A82-4A9F-86A2-5FF82C974363}" sibTransId="{8F1E4C7B-29C4-4BDE-8BA6-407943C08059}"/>
    <dgm:cxn modelId="{1DCBA9A7-D595-4E78-865F-0D386A0A8D2A}" type="presOf" srcId="{08A2F096-DB66-4ADE-B847-F6DDDA856823}" destId="{E8806D03-843D-4A3C-A1B9-B32F902209CC}" srcOrd="0" destOrd="0" presId="urn:microsoft.com/office/officeart/2005/8/layout/bProcess4"/>
    <dgm:cxn modelId="{0AF58726-0AA2-4405-98FF-C7D8A536FE2B}" type="presOf" srcId="{8F1E4C7B-29C4-4BDE-8BA6-407943C08059}" destId="{FD587253-A4F9-4626-BD4B-429D1FF6D87B}" srcOrd="0" destOrd="0" presId="urn:microsoft.com/office/officeart/2005/8/layout/bProcess4"/>
    <dgm:cxn modelId="{4C628B78-40BA-4A2D-8685-F69E81F6316E}" type="presOf" srcId="{A2396F9D-1A24-4B2F-9DD2-8693DFA39E6E}" destId="{7A344DE0-C376-43F5-9915-68469CC3BC28}" srcOrd="0" destOrd="0" presId="urn:microsoft.com/office/officeart/2005/8/layout/bProcess4"/>
    <dgm:cxn modelId="{7252D0EE-051F-4660-B5CD-895733FD45CB}" type="presOf" srcId="{4D1F7DF0-C31F-4B76-A3F4-F4B3AE321097}" destId="{29171080-5F92-42F1-A56F-765824C2FEB8}" srcOrd="0" destOrd="0" presId="urn:microsoft.com/office/officeart/2005/8/layout/bProcess4"/>
    <dgm:cxn modelId="{FF32A25F-AD69-4A53-AEF5-E3790BBB44C0}" srcId="{9E279AC5-7D12-46C3-934D-CCFA7EC3F914}" destId="{732D1987-E656-4E93-93DD-D868DC7D9F8A}" srcOrd="2" destOrd="0" parTransId="{36E25D27-919E-4EB4-8CD6-0FEE42CE0650}" sibTransId="{4D1F7DF0-C31F-4B76-A3F4-F4B3AE321097}"/>
    <dgm:cxn modelId="{B9E434FF-F105-4B28-A69D-736E7E6D53A3}" srcId="{9E279AC5-7D12-46C3-934D-CCFA7EC3F914}" destId="{8F28BA26-3216-4E39-AB9F-3E1128B970D0}" srcOrd="8" destOrd="0" parTransId="{C9FCD44E-4A9B-42C3-B944-5E6C23A508F7}" sibTransId="{246C593A-685E-45B0-A005-B11AD4681C79}"/>
    <dgm:cxn modelId="{DB1D9359-DE01-4F9E-8EAB-C2C9773150A1}" type="presOf" srcId="{5A465F8E-DCFB-44D3-8CBE-604DA94366E6}" destId="{D48AA4C6-4D30-4E6A-A195-1C0FAB8AC462}" srcOrd="0" destOrd="0" presId="urn:microsoft.com/office/officeart/2005/8/layout/bProcess4"/>
    <dgm:cxn modelId="{2D215B9D-29ED-4670-B582-9C607E166424}" srcId="{9E279AC5-7D12-46C3-934D-CCFA7EC3F914}" destId="{8C6BB249-2E90-4D4C-9593-70155F954B20}" srcOrd="5" destOrd="0" parTransId="{8DC43DE3-B43A-464C-9907-B36A74C053CB}" sibTransId="{5A465F8E-DCFB-44D3-8CBE-604DA94366E6}"/>
    <dgm:cxn modelId="{8954DE30-7CE7-4351-A9E3-070E1A90353E}" srcId="{9E279AC5-7D12-46C3-934D-CCFA7EC3F914}" destId="{73B69EAC-05B5-4CD4-B98C-7B8833B90144}" srcOrd="6" destOrd="0" parTransId="{C12B58B2-E6B2-4F4E-8D9F-801A1DE6C0C4}" sibTransId="{A2396F9D-1A24-4B2F-9DD2-8693DFA39E6E}"/>
    <dgm:cxn modelId="{A13F43B3-0CBA-47A5-8044-716A22232398}" srcId="{9E279AC5-7D12-46C3-934D-CCFA7EC3F914}" destId="{AECE22AC-E46B-445A-B571-C15093B2D4A5}" srcOrd="3" destOrd="0" parTransId="{14FDE988-4CC9-43F2-9E8E-47DEDE9498DD}" sibTransId="{2EA0571D-5BC3-48FC-8EED-B4F36A3EEDAD}"/>
    <dgm:cxn modelId="{26369747-5BA2-4344-877B-0523C9AA9548}" srcId="{9E279AC5-7D12-46C3-934D-CCFA7EC3F914}" destId="{61BA2855-648A-4C27-952B-86C4FF3AA739}" srcOrd="7" destOrd="0" parTransId="{5F733517-7FC5-48BF-8328-F6F540A65365}" sibTransId="{E15A0842-50E6-4687-99E3-DE308C7F6FF9}"/>
    <dgm:cxn modelId="{DABC5A9F-F472-4773-9027-5E2BFE3061B6}" type="presOf" srcId="{EB26C656-FDCC-4BD9-913D-F5745D01FEF4}" destId="{D7FDEB26-BEDB-44C7-8D7D-B3A7824AB9DF}" srcOrd="0" destOrd="0" presId="urn:microsoft.com/office/officeart/2005/8/layout/bProcess4"/>
    <dgm:cxn modelId="{859F8837-D05B-4F1A-9072-597E347FEC9C}" type="presOf" srcId="{73B69EAC-05B5-4CD4-B98C-7B8833B90144}" destId="{87B7CFC8-2C29-4C84-863A-8314D9017FBA}" srcOrd="0" destOrd="0" presId="urn:microsoft.com/office/officeart/2005/8/layout/bProcess4"/>
    <dgm:cxn modelId="{FB106C34-CB68-466B-BDB1-84D6540FCE4F}" srcId="{9E279AC5-7D12-46C3-934D-CCFA7EC3F914}" destId="{EB26C656-FDCC-4BD9-913D-F5745D01FEF4}" srcOrd="0" destOrd="0" parTransId="{4C325877-9895-48D3-A3E9-806B1EDA5E7E}" sibTransId="{DBDEF501-2F67-4526-89E5-A87054EE1891}"/>
    <dgm:cxn modelId="{FBE1CFDE-C8DD-40A9-B2BC-67A7D204EAFA}" type="presOf" srcId="{DBDEF501-2F67-4526-89E5-A87054EE1891}" destId="{8D6EDCB5-C9F2-4328-81AF-C54168674DE0}" srcOrd="0" destOrd="0" presId="urn:microsoft.com/office/officeart/2005/8/layout/bProcess4"/>
    <dgm:cxn modelId="{CD3FBF00-861F-47FC-8A62-D7A2677108C2}" type="presOf" srcId="{61BA2855-648A-4C27-952B-86C4FF3AA739}" destId="{F72445F1-FE34-4B80-B126-BBB586C9A280}" srcOrd="0" destOrd="0" presId="urn:microsoft.com/office/officeart/2005/8/layout/bProcess4"/>
    <dgm:cxn modelId="{DE4A8961-2014-47D3-8590-FBBFA0C47B3D}" type="presOf" srcId="{E15A0842-50E6-4687-99E3-DE308C7F6FF9}" destId="{C672C2C9-6A8D-40C6-BD64-856861CD6081}" srcOrd="0" destOrd="0" presId="urn:microsoft.com/office/officeart/2005/8/layout/bProcess4"/>
    <dgm:cxn modelId="{B743F998-7123-426E-9ADF-DA3D3143E270}" type="presOf" srcId="{9E279AC5-7D12-46C3-934D-CCFA7EC3F914}" destId="{F26711C2-1B2F-4625-964F-48CE96BBACFD}" srcOrd="0" destOrd="0" presId="urn:microsoft.com/office/officeart/2005/8/layout/bProcess4"/>
    <dgm:cxn modelId="{BC76EE57-98CD-41C7-8AFB-4DD55E8AC640}" type="presParOf" srcId="{F26711C2-1B2F-4625-964F-48CE96BBACFD}" destId="{0A8BE6A8-5A04-4E90-B0CC-43E6A3F801DE}" srcOrd="0" destOrd="0" presId="urn:microsoft.com/office/officeart/2005/8/layout/bProcess4"/>
    <dgm:cxn modelId="{D5E50C05-CE2B-4DC8-AF10-F2FDAB0CA2CC}" type="presParOf" srcId="{0A8BE6A8-5A04-4E90-B0CC-43E6A3F801DE}" destId="{C402F6EF-BE47-4104-9531-C811E3A45B94}" srcOrd="0" destOrd="0" presId="urn:microsoft.com/office/officeart/2005/8/layout/bProcess4"/>
    <dgm:cxn modelId="{53B91262-33F1-44C7-98EE-98AEA500A2A4}" type="presParOf" srcId="{0A8BE6A8-5A04-4E90-B0CC-43E6A3F801DE}" destId="{D7FDEB26-BEDB-44C7-8D7D-B3A7824AB9DF}" srcOrd="1" destOrd="0" presId="urn:microsoft.com/office/officeart/2005/8/layout/bProcess4"/>
    <dgm:cxn modelId="{B5B3D609-F996-4D2F-8BAA-15EA99580F48}" type="presParOf" srcId="{F26711C2-1B2F-4625-964F-48CE96BBACFD}" destId="{8D6EDCB5-C9F2-4328-81AF-C54168674DE0}" srcOrd="1" destOrd="0" presId="urn:microsoft.com/office/officeart/2005/8/layout/bProcess4"/>
    <dgm:cxn modelId="{7CF11F6B-2E38-44A4-AF23-7E6C8A0A05FE}" type="presParOf" srcId="{F26711C2-1B2F-4625-964F-48CE96BBACFD}" destId="{0F21439D-4B97-4BCA-9268-772FCA903C1C}" srcOrd="2" destOrd="0" presId="urn:microsoft.com/office/officeart/2005/8/layout/bProcess4"/>
    <dgm:cxn modelId="{04D644C6-2F83-40CF-BB68-787D0F9663D5}" type="presParOf" srcId="{0F21439D-4B97-4BCA-9268-772FCA903C1C}" destId="{D1F1859A-1BF9-455F-9D22-D1C4407A073D}" srcOrd="0" destOrd="0" presId="urn:microsoft.com/office/officeart/2005/8/layout/bProcess4"/>
    <dgm:cxn modelId="{671D0507-1D93-4536-AC2D-9528EE0EFC4D}" type="presParOf" srcId="{0F21439D-4B97-4BCA-9268-772FCA903C1C}" destId="{E8806D03-843D-4A3C-A1B9-B32F902209CC}" srcOrd="1" destOrd="0" presId="urn:microsoft.com/office/officeart/2005/8/layout/bProcess4"/>
    <dgm:cxn modelId="{875C2BB9-59A2-4C87-9BAB-D3305B0D70E1}" type="presParOf" srcId="{F26711C2-1B2F-4625-964F-48CE96BBACFD}" destId="{EBEB93F9-7C0A-41DD-BE94-3669E0F16038}" srcOrd="3" destOrd="0" presId="urn:microsoft.com/office/officeart/2005/8/layout/bProcess4"/>
    <dgm:cxn modelId="{0EDF3492-EF79-451F-8660-C838B1652C8F}" type="presParOf" srcId="{F26711C2-1B2F-4625-964F-48CE96BBACFD}" destId="{841FDD90-8F64-4F56-B99E-F8B28816D73C}" srcOrd="4" destOrd="0" presId="urn:microsoft.com/office/officeart/2005/8/layout/bProcess4"/>
    <dgm:cxn modelId="{5CC2654A-8D60-463E-A9ED-46FF42F553BE}" type="presParOf" srcId="{841FDD90-8F64-4F56-B99E-F8B28816D73C}" destId="{B32F251A-9A61-4C8A-9C93-DCF543068EEF}" srcOrd="0" destOrd="0" presId="urn:microsoft.com/office/officeart/2005/8/layout/bProcess4"/>
    <dgm:cxn modelId="{ED3D7D3B-B578-4128-AB02-CC8B0A64B055}" type="presParOf" srcId="{841FDD90-8F64-4F56-B99E-F8B28816D73C}" destId="{545E11A4-CDBA-4B4D-BAE6-935A693D0E8E}" srcOrd="1" destOrd="0" presId="urn:microsoft.com/office/officeart/2005/8/layout/bProcess4"/>
    <dgm:cxn modelId="{B4F6F35C-BC8F-455D-9FEB-2B87C0A74E4D}" type="presParOf" srcId="{F26711C2-1B2F-4625-964F-48CE96BBACFD}" destId="{29171080-5F92-42F1-A56F-765824C2FEB8}" srcOrd="5" destOrd="0" presId="urn:microsoft.com/office/officeart/2005/8/layout/bProcess4"/>
    <dgm:cxn modelId="{1337F746-CC27-48F2-A198-62F590150EE1}" type="presParOf" srcId="{F26711C2-1B2F-4625-964F-48CE96BBACFD}" destId="{C3E8096F-C320-4D2A-AF81-A5E3B9B47466}" srcOrd="6" destOrd="0" presId="urn:microsoft.com/office/officeart/2005/8/layout/bProcess4"/>
    <dgm:cxn modelId="{884AAC8F-B0DD-4B24-9F73-823D6F752024}" type="presParOf" srcId="{C3E8096F-C320-4D2A-AF81-A5E3B9B47466}" destId="{2BB16205-5FFB-4D5C-9380-C5A6DBBFC119}" srcOrd="0" destOrd="0" presId="urn:microsoft.com/office/officeart/2005/8/layout/bProcess4"/>
    <dgm:cxn modelId="{5B18AF9A-E98A-4393-A566-59ACD857E031}" type="presParOf" srcId="{C3E8096F-C320-4D2A-AF81-A5E3B9B47466}" destId="{7D5E6A60-6F70-43CF-B76B-153B44AE4C73}" srcOrd="1" destOrd="0" presId="urn:microsoft.com/office/officeart/2005/8/layout/bProcess4"/>
    <dgm:cxn modelId="{493F2A24-E440-4A91-AA0B-58A5D971DFD2}" type="presParOf" srcId="{F26711C2-1B2F-4625-964F-48CE96BBACFD}" destId="{01439E15-6126-4E58-A13F-52D3A4EC03C2}" srcOrd="7" destOrd="0" presId="urn:microsoft.com/office/officeart/2005/8/layout/bProcess4"/>
    <dgm:cxn modelId="{6F4B66B8-FE00-4F7E-8B1F-0A27E0673A84}" type="presParOf" srcId="{F26711C2-1B2F-4625-964F-48CE96BBACFD}" destId="{58F2FF8D-5A3F-41FD-A0DE-28306AD6D98E}" srcOrd="8" destOrd="0" presId="urn:microsoft.com/office/officeart/2005/8/layout/bProcess4"/>
    <dgm:cxn modelId="{5BB2D3FF-0A4A-4579-A964-B63757587A12}" type="presParOf" srcId="{58F2FF8D-5A3F-41FD-A0DE-28306AD6D98E}" destId="{00231093-9EF3-4A1C-B1C5-DDEE3A1850D4}" srcOrd="0" destOrd="0" presId="urn:microsoft.com/office/officeart/2005/8/layout/bProcess4"/>
    <dgm:cxn modelId="{636AB561-22D1-4DA5-B887-BDF63C51EC8E}" type="presParOf" srcId="{58F2FF8D-5A3F-41FD-A0DE-28306AD6D98E}" destId="{B5D67C26-E84B-433B-91E7-8A2BEFBEE057}" srcOrd="1" destOrd="0" presId="urn:microsoft.com/office/officeart/2005/8/layout/bProcess4"/>
    <dgm:cxn modelId="{359B6E5E-E0E8-41A7-919E-CABE066E7770}" type="presParOf" srcId="{F26711C2-1B2F-4625-964F-48CE96BBACFD}" destId="{FD587253-A4F9-4626-BD4B-429D1FF6D87B}" srcOrd="9" destOrd="0" presId="urn:microsoft.com/office/officeart/2005/8/layout/bProcess4"/>
    <dgm:cxn modelId="{F89BC692-0B64-40F2-87B8-4326A23026ED}" type="presParOf" srcId="{F26711C2-1B2F-4625-964F-48CE96BBACFD}" destId="{07131AD9-9203-4221-B114-12DD65FD3E73}" srcOrd="10" destOrd="0" presId="urn:microsoft.com/office/officeart/2005/8/layout/bProcess4"/>
    <dgm:cxn modelId="{E372C44D-FC12-40BA-8EE5-963DB5363441}" type="presParOf" srcId="{07131AD9-9203-4221-B114-12DD65FD3E73}" destId="{D0FC1A03-7C73-4B4F-98A3-7C561B282152}" srcOrd="0" destOrd="0" presId="urn:microsoft.com/office/officeart/2005/8/layout/bProcess4"/>
    <dgm:cxn modelId="{7E781AB4-D746-4E5E-B074-14AA42B7E261}" type="presParOf" srcId="{07131AD9-9203-4221-B114-12DD65FD3E73}" destId="{A96A5B66-AE79-40EB-80B0-7C7CCB9C8845}" srcOrd="1" destOrd="0" presId="urn:microsoft.com/office/officeart/2005/8/layout/bProcess4"/>
    <dgm:cxn modelId="{AB13A755-AD67-43D4-8BA9-6D5926B4C71A}" type="presParOf" srcId="{F26711C2-1B2F-4625-964F-48CE96BBACFD}" destId="{D48AA4C6-4D30-4E6A-A195-1C0FAB8AC462}" srcOrd="11" destOrd="0" presId="urn:microsoft.com/office/officeart/2005/8/layout/bProcess4"/>
    <dgm:cxn modelId="{DB542871-B974-48E9-B68F-EC84E44C5884}" type="presParOf" srcId="{F26711C2-1B2F-4625-964F-48CE96BBACFD}" destId="{F848AE4A-7B23-44FB-9CD6-70BC00587227}" srcOrd="12" destOrd="0" presId="urn:microsoft.com/office/officeart/2005/8/layout/bProcess4"/>
    <dgm:cxn modelId="{0F4A8229-9BAD-40B4-82FD-2E43E2313860}" type="presParOf" srcId="{F848AE4A-7B23-44FB-9CD6-70BC00587227}" destId="{6D945E1C-2468-4E16-A48F-512977C8DA9B}" srcOrd="0" destOrd="0" presId="urn:microsoft.com/office/officeart/2005/8/layout/bProcess4"/>
    <dgm:cxn modelId="{C421BDF9-FB77-40AE-82CA-C4F4051F0AA8}" type="presParOf" srcId="{F848AE4A-7B23-44FB-9CD6-70BC00587227}" destId="{87B7CFC8-2C29-4C84-863A-8314D9017FBA}" srcOrd="1" destOrd="0" presId="urn:microsoft.com/office/officeart/2005/8/layout/bProcess4"/>
    <dgm:cxn modelId="{8876944B-CE99-4F41-B6D3-FC81CFF47DAF}" type="presParOf" srcId="{F26711C2-1B2F-4625-964F-48CE96BBACFD}" destId="{7A344DE0-C376-43F5-9915-68469CC3BC28}" srcOrd="13" destOrd="0" presId="urn:microsoft.com/office/officeart/2005/8/layout/bProcess4"/>
    <dgm:cxn modelId="{FFCD4421-7FEB-41DC-8D71-DB78A5B9E8B8}" type="presParOf" srcId="{F26711C2-1B2F-4625-964F-48CE96BBACFD}" destId="{CB2F055A-CE30-4969-AA0C-B85C5B11AFC7}" srcOrd="14" destOrd="0" presId="urn:microsoft.com/office/officeart/2005/8/layout/bProcess4"/>
    <dgm:cxn modelId="{C61E9521-33E3-4CC6-8A45-E19984206E72}" type="presParOf" srcId="{CB2F055A-CE30-4969-AA0C-B85C5B11AFC7}" destId="{29A20150-B27C-4FCA-94DB-850D6B30EE5C}" srcOrd="0" destOrd="0" presId="urn:microsoft.com/office/officeart/2005/8/layout/bProcess4"/>
    <dgm:cxn modelId="{60A0BE7E-775C-42AB-9E69-CB5062B3532B}" type="presParOf" srcId="{CB2F055A-CE30-4969-AA0C-B85C5B11AFC7}" destId="{F72445F1-FE34-4B80-B126-BBB586C9A280}" srcOrd="1" destOrd="0" presId="urn:microsoft.com/office/officeart/2005/8/layout/bProcess4"/>
    <dgm:cxn modelId="{2F58E6CB-1F66-4A6A-85B7-B03073773855}" type="presParOf" srcId="{F26711C2-1B2F-4625-964F-48CE96BBACFD}" destId="{C672C2C9-6A8D-40C6-BD64-856861CD6081}" srcOrd="15" destOrd="0" presId="urn:microsoft.com/office/officeart/2005/8/layout/bProcess4"/>
    <dgm:cxn modelId="{A372BD4A-F804-438E-9BE0-152E6B60BEBD}" type="presParOf" srcId="{F26711C2-1B2F-4625-964F-48CE96BBACFD}" destId="{3E0AA07A-0C13-40C2-9BAC-20EC3187936F}" srcOrd="16" destOrd="0" presId="urn:microsoft.com/office/officeart/2005/8/layout/bProcess4"/>
    <dgm:cxn modelId="{E273FA6A-5537-43CB-85D1-8F9B7916955A}" type="presParOf" srcId="{3E0AA07A-0C13-40C2-9BAC-20EC3187936F}" destId="{634833EE-EF41-40EB-8F26-BE5836C4567C}" srcOrd="0" destOrd="0" presId="urn:microsoft.com/office/officeart/2005/8/layout/bProcess4"/>
    <dgm:cxn modelId="{37FAAD35-1C83-4494-A0A8-749B612B3BD2}" type="presParOf" srcId="{3E0AA07A-0C13-40C2-9BAC-20EC3187936F}" destId="{67A92F81-3714-498F-BA5C-0CAFEB90CA0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EDCB5-C9F2-4328-81AF-C54168674DE0}">
      <dsp:nvSpPr>
        <dsp:cNvPr id="0" name=""/>
        <dsp:cNvSpPr/>
      </dsp:nvSpPr>
      <dsp:spPr>
        <a:xfrm rot="5400000">
          <a:off x="-264013" y="1262342"/>
          <a:ext cx="1590628" cy="1919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DEB26-BEDB-44C7-8D7D-B3A7824AB9DF}">
      <dsp:nvSpPr>
        <dsp:cNvPr id="0" name=""/>
        <dsp:cNvSpPr/>
      </dsp:nvSpPr>
      <dsp:spPr>
        <a:xfrm>
          <a:off x="38193" y="244524"/>
          <a:ext cx="2256879" cy="12798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baseline="0" dirty="0" smtClean="0">
              <a:solidFill>
                <a:schemeClr val="tx1"/>
              </a:solidFill>
            </a:rPr>
            <a:t>Точка</a:t>
          </a:r>
          <a:r>
            <a:rPr lang="uk-UA" sz="2400" kern="1200" dirty="0" smtClean="0">
              <a:solidFill>
                <a:schemeClr val="tx1"/>
              </a:solidFill>
            </a:rPr>
            <a:t> – «</a:t>
          </a:r>
          <a:r>
            <a:rPr lang="en-US" sz="2400" kern="1200" dirty="0" err="1" smtClean="0">
              <a:solidFill>
                <a:schemeClr val="tx1"/>
              </a:solidFill>
            </a:rPr>
            <a:t>pungo</a:t>
          </a:r>
          <a:r>
            <a:rPr lang="uk-UA" sz="2400" kern="1200" dirty="0" smtClean="0">
              <a:solidFill>
                <a:schemeClr val="tx1"/>
              </a:solidFill>
            </a:rPr>
            <a:t>» (тикаю)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75679" y="282010"/>
        <a:ext cx="2181907" cy="1204885"/>
      </dsp:txXfrm>
    </dsp:sp>
    <dsp:sp modelId="{EBEB93F9-7C0A-41DD-BE94-3669E0F16038}">
      <dsp:nvSpPr>
        <dsp:cNvPr id="0" name=""/>
        <dsp:cNvSpPr/>
      </dsp:nvSpPr>
      <dsp:spPr>
        <a:xfrm rot="5400000">
          <a:off x="-264013" y="2862164"/>
          <a:ext cx="1590628" cy="1919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06D03-843D-4A3C-A1B9-B32F902209CC}">
      <dsp:nvSpPr>
        <dsp:cNvPr id="0" name=""/>
        <dsp:cNvSpPr/>
      </dsp:nvSpPr>
      <dsp:spPr>
        <a:xfrm flipH="1">
          <a:off x="1983" y="1844347"/>
          <a:ext cx="2329298" cy="12798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39469" y="1881833"/>
        <a:ext cx="2254326" cy="1204885"/>
      </dsp:txXfrm>
    </dsp:sp>
    <dsp:sp modelId="{29171080-5F92-42F1-A56F-765824C2FEB8}">
      <dsp:nvSpPr>
        <dsp:cNvPr id="0" name=""/>
        <dsp:cNvSpPr/>
      </dsp:nvSpPr>
      <dsp:spPr>
        <a:xfrm>
          <a:off x="535897" y="3662075"/>
          <a:ext cx="3098738" cy="1919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5E11A4-CDBA-4B4D-BAE6-935A693D0E8E}">
      <dsp:nvSpPr>
        <dsp:cNvPr id="0" name=""/>
        <dsp:cNvSpPr/>
      </dsp:nvSpPr>
      <dsp:spPr>
        <a:xfrm>
          <a:off x="100084" y="3444169"/>
          <a:ext cx="2133096" cy="12798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циркуль </a:t>
          </a:r>
          <a:r>
            <a:rPr lang="uk-UA" sz="2400" kern="1200" dirty="0" smtClean="0">
              <a:solidFill>
                <a:schemeClr val="tx1"/>
              </a:solidFill>
            </a:rPr>
            <a:t>– «</a:t>
          </a:r>
          <a:r>
            <a:rPr lang="ru-RU" sz="2400" kern="1200" dirty="0" err="1" smtClean="0">
              <a:solidFill>
                <a:schemeClr val="tx1"/>
              </a:solidFill>
            </a:rPr>
            <a:t>circulus</a:t>
          </a:r>
          <a:r>
            <a:rPr lang="ru-RU" sz="2400" kern="1200" dirty="0" smtClean="0">
              <a:solidFill>
                <a:schemeClr val="tx1"/>
              </a:solidFill>
            </a:rPr>
            <a:t>»  </a:t>
          </a:r>
          <a:r>
            <a:rPr lang="uk-UA" sz="2400" kern="1200" dirty="0" smtClean="0">
              <a:solidFill>
                <a:schemeClr val="tx1"/>
              </a:solidFill>
            </a:rPr>
            <a:t>(</a:t>
          </a:r>
          <a:r>
            <a:rPr lang="ru-RU" sz="2400" kern="1200" dirty="0" smtClean="0">
              <a:solidFill>
                <a:schemeClr val="tx1"/>
              </a:solidFill>
            </a:rPr>
            <a:t>коло, круг)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37570" y="3481655"/>
        <a:ext cx="2058124" cy="1204885"/>
      </dsp:txXfrm>
    </dsp:sp>
    <dsp:sp modelId="{01439E15-6126-4E58-A13F-52D3A4EC03C2}">
      <dsp:nvSpPr>
        <dsp:cNvPr id="0" name=""/>
        <dsp:cNvSpPr/>
      </dsp:nvSpPr>
      <dsp:spPr>
        <a:xfrm rot="16200000">
          <a:off x="2843918" y="2862164"/>
          <a:ext cx="1590628" cy="1919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5E6A60-6F70-43CF-B76B-153B44AE4C73}">
      <dsp:nvSpPr>
        <dsp:cNvPr id="0" name=""/>
        <dsp:cNvSpPr/>
      </dsp:nvSpPr>
      <dsp:spPr>
        <a:xfrm>
          <a:off x="3208016" y="3444169"/>
          <a:ext cx="2133096" cy="12798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</a:rPr>
            <a:t>бісектриса – «</a:t>
          </a:r>
          <a:r>
            <a:rPr lang="ru-RU" sz="2400" kern="1200" dirty="0" err="1" smtClean="0">
              <a:solidFill>
                <a:schemeClr val="tx1"/>
              </a:solidFill>
            </a:rPr>
            <a:t>bi</a:t>
          </a:r>
          <a:r>
            <a:rPr lang="ru-RU" sz="2400" kern="1200" dirty="0" smtClean="0">
              <a:solidFill>
                <a:schemeClr val="tx1"/>
              </a:solidFill>
            </a:rPr>
            <a:t>»</a:t>
          </a:r>
          <a:r>
            <a:rPr lang="uk-UA" sz="2400" kern="1200" dirty="0" smtClean="0">
              <a:solidFill>
                <a:schemeClr val="tx1"/>
              </a:solidFill>
            </a:rPr>
            <a:t> </a:t>
          </a:r>
          <a:r>
            <a:rPr lang="uk-UA" sz="2400" kern="1200" dirty="0" err="1" smtClean="0">
              <a:solidFill>
                <a:schemeClr val="tx1"/>
              </a:solidFill>
            </a:rPr>
            <a:t>—двічі</a:t>
          </a:r>
          <a:r>
            <a:rPr lang="uk-UA" sz="2400" kern="1200" dirty="0" smtClean="0">
              <a:solidFill>
                <a:schemeClr val="tx1"/>
              </a:solidFill>
            </a:rPr>
            <a:t> і «</a:t>
          </a:r>
          <a:r>
            <a:rPr lang="ru-RU" sz="2400" kern="1200" dirty="0" err="1" smtClean="0">
              <a:solidFill>
                <a:schemeClr val="tx1"/>
              </a:solidFill>
            </a:rPr>
            <a:t>sec</a:t>
          </a:r>
          <a:r>
            <a:rPr lang="en-US" sz="2400" kern="1200" dirty="0" err="1" smtClean="0">
              <a:solidFill>
                <a:schemeClr val="tx1"/>
              </a:solidFill>
            </a:rPr>
            <a:t>ti</a:t>
          </a:r>
          <a:r>
            <a:rPr lang="ru-RU" sz="2400" kern="1200" dirty="0" smtClean="0">
              <a:solidFill>
                <a:schemeClr val="tx1"/>
              </a:solidFill>
            </a:rPr>
            <a:t>o»</a:t>
          </a:r>
          <a:r>
            <a:rPr lang="uk-UA" sz="2400" kern="1200" dirty="0" smtClean="0">
              <a:solidFill>
                <a:schemeClr val="tx1"/>
              </a:solidFill>
            </a:rPr>
            <a:t> </a:t>
          </a:r>
          <a:r>
            <a:rPr lang="uk-UA" sz="2400" kern="1200" dirty="0" err="1" smtClean="0">
              <a:solidFill>
                <a:schemeClr val="tx1"/>
              </a:solidFill>
            </a:rPr>
            <a:t>—січу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3245502" y="3481655"/>
        <a:ext cx="2058124" cy="1204885"/>
      </dsp:txXfrm>
    </dsp:sp>
    <dsp:sp modelId="{FD587253-A4F9-4626-BD4B-429D1FF6D87B}">
      <dsp:nvSpPr>
        <dsp:cNvPr id="0" name=""/>
        <dsp:cNvSpPr/>
      </dsp:nvSpPr>
      <dsp:spPr>
        <a:xfrm rot="16200000">
          <a:off x="2843918" y="1262342"/>
          <a:ext cx="1590628" cy="1919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67C26-E84B-433B-91E7-8A2BEFBEE057}">
      <dsp:nvSpPr>
        <dsp:cNvPr id="0" name=""/>
        <dsp:cNvSpPr/>
      </dsp:nvSpPr>
      <dsp:spPr>
        <a:xfrm>
          <a:off x="3128847" y="1844347"/>
          <a:ext cx="2291436" cy="12798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квадрат </a:t>
          </a:r>
          <a:r>
            <a:rPr lang="uk-UA" sz="2400" kern="1200" dirty="0" smtClean="0">
              <a:solidFill>
                <a:schemeClr val="tx1"/>
              </a:solidFill>
            </a:rPr>
            <a:t>– «</a:t>
          </a:r>
          <a:r>
            <a:rPr lang="ru-RU" sz="2400" kern="1200" dirty="0" err="1" smtClean="0">
              <a:solidFill>
                <a:schemeClr val="tx1"/>
              </a:solidFill>
            </a:rPr>
            <a:t>quadratus</a:t>
          </a:r>
          <a:r>
            <a:rPr lang="ru-RU" sz="2400" kern="1200" dirty="0" smtClean="0">
              <a:solidFill>
                <a:schemeClr val="tx1"/>
              </a:solidFill>
            </a:rPr>
            <a:t>»  </a:t>
          </a:r>
          <a:r>
            <a:rPr lang="uk-UA" sz="2400" kern="1200" dirty="0" smtClean="0">
              <a:solidFill>
                <a:schemeClr val="tx1"/>
              </a:solidFill>
            </a:rPr>
            <a:t>(</a:t>
          </a:r>
          <a:r>
            <a:rPr lang="ru-RU" sz="2400" kern="1200" dirty="0" err="1" smtClean="0">
              <a:solidFill>
                <a:schemeClr val="tx1"/>
              </a:solidFill>
            </a:rPr>
            <a:t>чотирикутник</a:t>
          </a:r>
          <a:r>
            <a:rPr lang="ru-RU" sz="2400" kern="1200" dirty="0" smtClean="0">
              <a:solidFill>
                <a:schemeClr val="tx1"/>
              </a:solidFill>
            </a:rPr>
            <a:t>)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3166333" y="1881833"/>
        <a:ext cx="2216464" cy="1204885"/>
      </dsp:txXfrm>
    </dsp:sp>
    <dsp:sp modelId="{D48AA4C6-4D30-4E6A-A195-1C0FAB8AC462}">
      <dsp:nvSpPr>
        <dsp:cNvPr id="0" name=""/>
        <dsp:cNvSpPr/>
      </dsp:nvSpPr>
      <dsp:spPr>
        <a:xfrm>
          <a:off x="3644574" y="462431"/>
          <a:ext cx="2999892" cy="1919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6A5B66-AE79-40EB-80B0-7C7CCB9C8845}">
      <dsp:nvSpPr>
        <dsp:cNvPr id="0" name=""/>
        <dsp:cNvSpPr/>
      </dsp:nvSpPr>
      <dsp:spPr>
        <a:xfrm>
          <a:off x="3035204" y="244524"/>
          <a:ext cx="2478721" cy="12798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</a:rPr>
            <a:t>Лінія – «</a:t>
          </a:r>
          <a:r>
            <a:rPr lang="en-US" sz="2400" kern="1200" dirty="0" err="1" smtClean="0">
              <a:solidFill>
                <a:schemeClr val="tx1"/>
              </a:solidFill>
            </a:rPr>
            <a:t>linea</a:t>
          </a:r>
          <a:r>
            <a:rPr lang="uk-UA" sz="2400" kern="1200" dirty="0" smtClean="0">
              <a:solidFill>
                <a:schemeClr val="tx1"/>
              </a:solidFill>
            </a:rPr>
            <a:t>»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</a:rPr>
            <a:t>(льняна нитка)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3072690" y="282010"/>
        <a:ext cx="2403749" cy="1204885"/>
      </dsp:txXfrm>
    </dsp:sp>
    <dsp:sp modelId="{7A344DE0-C376-43F5-9915-68469CC3BC28}">
      <dsp:nvSpPr>
        <dsp:cNvPr id="0" name=""/>
        <dsp:cNvSpPr/>
      </dsp:nvSpPr>
      <dsp:spPr>
        <a:xfrm rot="5400000">
          <a:off x="5853749" y="1262342"/>
          <a:ext cx="1590628" cy="1919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B7CFC8-2C29-4C84-863A-8314D9017FBA}">
      <dsp:nvSpPr>
        <dsp:cNvPr id="0" name=""/>
        <dsp:cNvSpPr/>
      </dsp:nvSpPr>
      <dsp:spPr>
        <a:xfrm>
          <a:off x="6217847" y="244524"/>
          <a:ext cx="2133096" cy="12798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«</a:t>
          </a:r>
          <a:r>
            <a:rPr lang="ru-RU" sz="2400" kern="1200" dirty="0" err="1" smtClean="0">
              <a:solidFill>
                <a:schemeClr val="tx1"/>
              </a:solidFill>
            </a:rPr>
            <a:t>циліндр</a:t>
          </a:r>
          <a:r>
            <a:rPr lang="ru-RU" sz="2400" kern="1200" dirty="0" smtClean="0">
              <a:solidFill>
                <a:schemeClr val="tx1"/>
              </a:solidFill>
            </a:rPr>
            <a:t>» </a:t>
          </a:r>
          <a:r>
            <a:rPr lang="uk-UA" sz="2400" kern="1200" dirty="0" smtClean="0">
              <a:solidFill>
                <a:schemeClr val="tx1"/>
              </a:solidFill>
            </a:rPr>
            <a:t>- </a:t>
          </a:r>
          <a:r>
            <a:rPr lang="ru-RU" sz="2400" kern="1200" dirty="0" smtClean="0">
              <a:solidFill>
                <a:schemeClr val="tx1"/>
              </a:solidFill>
            </a:rPr>
            <a:t>«</a:t>
          </a:r>
          <a:r>
            <a:rPr lang="el-GR" sz="2400" kern="1200" dirty="0" smtClean="0">
              <a:solidFill>
                <a:schemeClr val="tx1"/>
              </a:solidFill>
            </a:rPr>
            <a:t>κύλινδρος</a:t>
          </a:r>
          <a:r>
            <a:rPr lang="uk-UA" sz="2400" kern="1200" dirty="0" smtClean="0">
              <a:solidFill>
                <a:schemeClr val="tx1"/>
              </a:solidFill>
            </a:rPr>
            <a:t>»</a:t>
          </a:r>
          <a:r>
            <a:rPr lang="el-GR" sz="2400" kern="1200" dirty="0" smtClean="0">
              <a:solidFill>
                <a:schemeClr val="tx1"/>
              </a:solidFill>
            </a:rPr>
            <a:t> </a:t>
          </a:r>
          <a:r>
            <a:rPr lang="uk-UA" sz="2400" kern="1200" dirty="0" smtClean="0">
              <a:solidFill>
                <a:schemeClr val="tx1"/>
              </a:solidFill>
            </a:rPr>
            <a:t>(</a:t>
          </a:r>
          <a:r>
            <a:rPr lang="ru-RU" sz="2400" kern="1200" dirty="0" smtClean="0">
              <a:solidFill>
                <a:schemeClr val="tx1"/>
              </a:solidFill>
            </a:rPr>
            <a:t>вал, </a:t>
          </a:r>
          <a:r>
            <a:rPr lang="ru-RU" sz="2400" kern="1200" dirty="0" err="1" smtClean="0">
              <a:solidFill>
                <a:schemeClr val="tx1"/>
              </a:solidFill>
            </a:rPr>
            <a:t>коток</a:t>
          </a:r>
          <a:r>
            <a:rPr lang="uk-UA" sz="2400" kern="1200" dirty="0" smtClean="0">
              <a:solidFill>
                <a:schemeClr val="tx1"/>
              </a:solidFill>
            </a:rPr>
            <a:t>)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6255333" y="282010"/>
        <a:ext cx="2058124" cy="1204885"/>
      </dsp:txXfrm>
    </dsp:sp>
    <dsp:sp modelId="{C672C2C9-6A8D-40C6-BD64-856861CD6081}">
      <dsp:nvSpPr>
        <dsp:cNvPr id="0" name=""/>
        <dsp:cNvSpPr/>
      </dsp:nvSpPr>
      <dsp:spPr>
        <a:xfrm rot="5400000">
          <a:off x="5853749" y="2862164"/>
          <a:ext cx="1590628" cy="1919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2445F1-FE34-4B80-B126-BBB586C9A280}">
      <dsp:nvSpPr>
        <dsp:cNvPr id="0" name=""/>
        <dsp:cNvSpPr/>
      </dsp:nvSpPr>
      <dsp:spPr>
        <a:xfrm>
          <a:off x="6217847" y="1844347"/>
          <a:ext cx="2133096" cy="12798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</a:rPr>
            <a:t>градус – «</a:t>
          </a:r>
          <a:r>
            <a:rPr lang="en-US" sz="2400" kern="1200" dirty="0" smtClean="0">
              <a:solidFill>
                <a:schemeClr val="tx1"/>
              </a:solidFill>
            </a:rPr>
            <a:t>g</a:t>
          </a:r>
          <a:r>
            <a:rPr lang="ru-RU" sz="2400" kern="1200" dirty="0" err="1" smtClean="0">
              <a:solidFill>
                <a:schemeClr val="tx1"/>
              </a:solidFill>
            </a:rPr>
            <a:t>radus</a:t>
          </a:r>
          <a:r>
            <a:rPr lang="ru-RU" sz="2400" kern="1200" dirty="0" smtClean="0">
              <a:solidFill>
                <a:schemeClr val="tx1"/>
              </a:solidFill>
            </a:rPr>
            <a:t>»</a:t>
          </a:r>
          <a:r>
            <a:rPr lang="uk-UA" sz="2400" kern="1200" dirty="0" smtClean="0">
              <a:solidFill>
                <a:schemeClr val="tx1"/>
              </a:solidFill>
            </a:rPr>
            <a:t> (крок, ступінь)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6255333" y="1881833"/>
        <a:ext cx="2058124" cy="1204885"/>
      </dsp:txXfrm>
    </dsp:sp>
    <dsp:sp modelId="{67A92F81-3714-498F-BA5C-0CAFEB90CA0D}">
      <dsp:nvSpPr>
        <dsp:cNvPr id="0" name=""/>
        <dsp:cNvSpPr/>
      </dsp:nvSpPr>
      <dsp:spPr>
        <a:xfrm>
          <a:off x="6217847" y="3444169"/>
          <a:ext cx="2133096" cy="12798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err="1" smtClean="0">
              <a:solidFill>
                <a:schemeClr val="tx1"/>
              </a:solidFill>
            </a:rPr>
            <a:t>Конус-</a:t>
          </a:r>
          <a:r>
            <a:rPr lang="uk-UA" sz="2400" kern="1200" dirty="0" smtClean="0">
              <a:solidFill>
                <a:schemeClr val="tx1"/>
              </a:solidFill>
            </a:rPr>
            <a:t> «</a:t>
          </a:r>
          <a:r>
            <a:rPr lang="el-GR" sz="2400" kern="1200" dirty="0" smtClean="0">
              <a:solidFill>
                <a:schemeClr val="tx1"/>
              </a:solidFill>
            </a:rPr>
            <a:t>κώνος</a:t>
          </a:r>
          <a:r>
            <a:rPr lang="uk-UA" sz="2400" kern="1200" dirty="0" smtClean="0">
              <a:solidFill>
                <a:schemeClr val="tx1"/>
              </a:solidFill>
            </a:rPr>
            <a:t>»</a:t>
          </a:r>
          <a:r>
            <a:rPr lang="el-GR" sz="2400" kern="1200" dirty="0" smtClean="0">
              <a:solidFill>
                <a:schemeClr val="tx1"/>
              </a:solidFill>
            </a:rPr>
            <a:t> </a:t>
          </a:r>
          <a:r>
            <a:rPr lang="uk-UA" sz="2400" kern="1200" dirty="0" smtClean="0">
              <a:solidFill>
                <a:schemeClr val="tx1"/>
              </a:solidFill>
            </a:rPr>
            <a:t>(</a:t>
          </a:r>
          <a:r>
            <a:rPr lang="ru-RU" sz="2400" kern="1200" dirty="0" smtClean="0">
              <a:solidFill>
                <a:schemeClr val="tx1"/>
              </a:solidFill>
            </a:rPr>
            <a:t>шишка</a:t>
          </a:r>
          <a:r>
            <a:rPr lang="ru-RU" sz="2600" kern="1200" dirty="0" smtClean="0">
              <a:solidFill>
                <a:schemeClr val="tx1"/>
              </a:solidFill>
            </a:rPr>
            <a:t>)</a:t>
          </a:r>
          <a:endParaRPr lang="ru-RU" sz="2600" kern="1200" dirty="0">
            <a:solidFill>
              <a:schemeClr val="tx1"/>
            </a:solidFill>
          </a:endParaRPr>
        </a:p>
      </dsp:txBody>
      <dsp:txXfrm>
        <a:off x="6255333" y="3481655"/>
        <a:ext cx="2058124" cy="1204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ортфоліо\позакласна робота\історія математики\презинтаціїї для 5-6 класів\геометрыя\default33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3474319" cy="411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портфоліо\позакласна робота\історія математики\презинтаціїї для 5-6 класів\геометрыя\images4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884806"/>
            <a:ext cx="4252852" cy="368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9914" y="5210340"/>
            <a:ext cx="8152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Як народилась Геометрія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7125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0568" y="4538795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sz="6000" dirty="0" smtClean="0">
                <a:solidFill>
                  <a:schemeClr val="accent6"/>
                </a:solidFill>
              </a:rPr>
              <a:t>ПОТРЕБИ ЛЮДЕЙ </a:t>
            </a:r>
            <a:endParaRPr lang="ru-RU" sz="6000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D:\портфоліо\позакласна робота\історія математики\презинтаціїї для 5-6 класів\геометрыя\Рисунок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44422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портфоліо\позакласна робота\історія математики\презинтаціїї для 5-6 класів\геометрыя\image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774" y="-6391"/>
            <a:ext cx="4047157" cy="2767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04" y="2041217"/>
            <a:ext cx="4765721" cy="2531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236" y="2907852"/>
            <a:ext cx="3606914" cy="3329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6586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895"/>
            <a:ext cx="3744416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uk-UA" sz="6000" dirty="0" smtClean="0">
                <a:solidFill>
                  <a:schemeClr val="accent6"/>
                </a:solidFill>
              </a:rPr>
              <a:t>ЗНАХІДКИ</a:t>
            </a:r>
            <a:r>
              <a:rPr lang="uk-UA" dirty="0" smtClean="0">
                <a:solidFill>
                  <a:schemeClr val="accent6"/>
                </a:solidFill>
              </a:rPr>
              <a:t> </a:t>
            </a:r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2050" name="Picture 2" descr="D:\портфоліо\позакласна робота\історія математики\презинтаціїї для 5-6 класів\геометрыя\32180_or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538" y="980728"/>
            <a:ext cx="4355976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портфоліо\позакласна робота\історія математики\презинтаціїї для 5-6 класів\геометрыя\i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29000"/>
            <a:ext cx="2704891" cy="303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портфоліо\позакласна робота\історія математики\презинтаціїї для 5-6 класів\геометрыя\i2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593" y="3645024"/>
            <a:ext cx="237626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44008" y="980728"/>
            <a:ext cx="4212482" cy="16002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uk-UA" sz="4800" dirty="0" smtClean="0">
                <a:solidFill>
                  <a:schemeClr val="accent6"/>
                </a:solidFill>
              </a:rPr>
              <a:t>СТАРОДАВНЯ ГРЕЦІЯ</a:t>
            </a:r>
            <a:endParaRPr lang="ru-RU" sz="4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40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55892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>
                <a:solidFill>
                  <a:schemeClr val="accent6"/>
                </a:solidFill>
              </a:rPr>
              <a:t>ПОХОДЖЕННЯ НАЗВ</a:t>
            </a:r>
            <a:endParaRPr lang="ru-RU" dirty="0">
              <a:solidFill>
                <a:schemeClr val="accent6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285404274"/>
              </p:ext>
            </p:extLst>
          </p:nvPr>
        </p:nvGraphicFramePr>
        <p:xfrm>
          <a:off x="395536" y="476672"/>
          <a:ext cx="835292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99592" y="2420888"/>
            <a:ext cx="1617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/>
              <a:t> </a:t>
            </a:r>
            <a:r>
              <a:rPr lang="uk-UA" sz="2400" dirty="0" err="1" smtClean="0"/>
              <a:t>Сфера-</a:t>
            </a:r>
            <a:endParaRPr lang="uk-UA" sz="2400" dirty="0" smtClean="0"/>
          </a:p>
          <a:p>
            <a:pPr algn="ctr"/>
            <a:r>
              <a:rPr lang="uk-UA" sz="2400" dirty="0" smtClean="0"/>
              <a:t>«</a:t>
            </a:r>
            <a:r>
              <a:rPr lang="el-GR" sz="2400" dirty="0" smtClean="0"/>
              <a:t>σφαῖρα</a:t>
            </a:r>
            <a:r>
              <a:rPr lang="uk-UA" sz="2400" dirty="0" smtClean="0"/>
              <a:t>»</a:t>
            </a:r>
            <a:r>
              <a:rPr lang="el-GR" sz="2400" dirty="0" smtClean="0"/>
              <a:t> </a:t>
            </a:r>
            <a:endParaRPr lang="uk-UA" sz="2400" dirty="0" smtClean="0"/>
          </a:p>
          <a:p>
            <a:pPr algn="ctr"/>
            <a:r>
              <a:rPr lang="el-GR" sz="2400" dirty="0" smtClean="0"/>
              <a:t> </a:t>
            </a:r>
            <a:r>
              <a:rPr lang="ru-RU" sz="2400" dirty="0" err="1" smtClean="0"/>
              <a:t>м´яч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91000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329" y="5229200"/>
            <a:ext cx="3662671" cy="1143000"/>
          </a:xfrm>
        </p:spPr>
        <p:txBody>
          <a:bodyPr/>
          <a:lstStyle/>
          <a:p>
            <a:pPr marL="0" indent="0">
              <a:buNone/>
            </a:pPr>
            <a:r>
              <a:rPr lang="uk-UA" sz="6000" dirty="0" smtClean="0">
                <a:solidFill>
                  <a:schemeClr val="accent6"/>
                </a:solidFill>
              </a:rPr>
              <a:t>ЛІНІЙКА</a:t>
            </a:r>
            <a:endParaRPr lang="ru-RU" sz="6000" dirty="0">
              <a:solidFill>
                <a:schemeClr val="accent6"/>
              </a:solidFill>
            </a:endParaRPr>
          </a:p>
        </p:txBody>
      </p:sp>
      <p:pic>
        <p:nvPicPr>
          <p:cNvPr id="4098" name="Picture 2" descr="D:\портфоліо\позакласна робота\історія математики\презинтаціїї для 5-6 класів\геометрыя\d0bbd196d0bdd196d0b9d0bad0b0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24" y="908720"/>
            <a:ext cx="303509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640" y="332656"/>
            <a:ext cx="2866544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56631"/>
            <a:ext cx="27908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583685"/>
            <a:ext cx="21336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634" y="413755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32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068960"/>
            <a:ext cx="3456384" cy="3323191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38056"/>
            <a:ext cx="2664296" cy="332319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260648"/>
            <a:ext cx="82089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Міжнародна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система 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мір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СІ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94" y="1110066"/>
            <a:ext cx="2562225" cy="207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5786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E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303</TotalTime>
  <Words>102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Презентация PowerPoint</vt:lpstr>
      <vt:lpstr>ПОТРЕБИ ЛЮДЕЙ </vt:lpstr>
      <vt:lpstr>ЗНАХІДКИ </vt:lpstr>
      <vt:lpstr>ПОХОДЖЕННЯ НАЗВ</vt:lpstr>
      <vt:lpstr>ЛІНІЙКА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Инна </cp:lastModifiedBy>
  <cp:revision>21</cp:revision>
  <dcterms:modified xsi:type="dcterms:W3CDTF">2013-04-23T13:47:56Z</dcterms:modified>
</cp:coreProperties>
</file>